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27"/>
  </p:notesMasterIdLst>
  <p:sldIdLst>
    <p:sldId id="284" r:id="rId2"/>
    <p:sldId id="257" r:id="rId3"/>
    <p:sldId id="285" r:id="rId4"/>
    <p:sldId id="305" r:id="rId5"/>
    <p:sldId id="306" r:id="rId6"/>
    <p:sldId id="307" r:id="rId7"/>
    <p:sldId id="289" r:id="rId8"/>
    <p:sldId id="290" r:id="rId9"/>
    <p:sldId id="308" r:id="rId10"/>
    <p:sldId id="309" r:id="rId11"/>
    <p:sldId id="303" r:id="rId12"/>
    <p:sldId id="317" r:id="rId13"/>
    <p:sldId id="321" r:id="rId14"/>
    <p:sldId id="322" r:id="rId15"/>
    <p:sldId id="318" r:id="rId16"/>
    <p:sldId id="319" r:id="rId17"/>
    <p:sldId id="320" r:id="rId18"/>
    <p:sldId id="310" r:id="rId19"/>
    <p:sldId id="311" r:id="rId20"/>
    <p:sldId id="296" r:id="rId21"/>
    <p:sldId id="312" r:id="rId22"/>
    <p:sldId id="313" r:id="rId23"/>
    <p:sldId id="314" r:id="rId24"/>
    <p:sldId id="315" r:id="rId25"/>
    <p:sldId id="301" r:id="rId26"/>
  </p:sldIdLst>
  <p:sldSz cx="9144000" cy="6858000" type="screen4x3"/>
  <p:notesSz cx="6858000" cy="9144000"/>
  <p:embeddedFontLst>
    <p:embeddedFont>
      <p:font typeface="Vidaloka" charset="0"/>
      <p:regular r:id="rId28"/>
    </p:embeddedFont>
    <p:embeddedFont>
      <p:font typeface="Tinos" charset="0"/>
      <p:regular r:id="rId29"/>
      <p:bold r:id="rId30"/>
      <p:italic r:id="rId31"/>
      <p:boldItalic r:id="rId32"/>
    </p:embeddedFont>
    <p:embeddedFont>
      <p:font typeface="Baskerville Old Face" pitchFamily="18" charset="0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966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620E43CE-FCF8-4983-9160-251B3C6E6A0E}">
  <a:tblStyle styleId="{620E43CE-FCF8-4983-9160-251B3C6E6A0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7" autoAdjust="0"/>
    <p:restoredTop sz="94660"/>
  </p:normalViewPr>
  <p:slideViewPr>
    <p:cSldViewPr>
      <p:cViewPr>
        <p:scale>
          <a:sx n="66" d="100"/>
          <a:sy n="66" d="100"/>
        </p:scale>
        <p:origin x="-2088" y="-5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54041548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134fb1cf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134fb1cf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half slide">
  <p:cSld name="TITLE_AND_BODY_1">
    <p:bg>
      <p:bgPr>
        <a:solidFill>
          <a:srgbClr val="9E7C59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/>
          <p:nvPr/>
        </p:nvSpPr>
        <p:spPr>
          <a:xfrm>
            <a:off x="554700" y="726200"/>
            <a:ext cx="4025400" cy="5405600"/>
          </a:xfrm>
          <a:prstGeom prst="rect">
            <a:avLst/>
          </a:prstGeom>
          <a:solidFill>
            <a:srgbClr val="EFEFEF"/>
          </a:solidFill>
          <a:ln w="1143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214313" dist="95250" dir="5400000" algn="bl" rotWithShape="0">
              <a:srgbClr val="000000">
                <a:alpha val="3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902900" y="989733"/>
            <a:ext cx="3291600" cy="809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902900" y="2131640"/>
            <a:ext cx="3291600" cy="351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Clr>
                <a:srgbClr val="9E7C59"/>
              </a:buClr>
              <a:buSzPts val="2200"/>
              <a:buChar char="⬗"/>
              <a:defRPr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◇"/>
              <a:defRPr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◇"/>
              <a:defRPr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◇"/>
              <a:defRPr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◇"/>
              <a:defRPr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◇"/>
              <a:defRPr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◇"/>
              <a:defRPr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◇"/>
              <a:defRPr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◇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50" y="6194500"/>
            <a:ext cx="9144000" cy="6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  <p:grpSp>
        <p:nvGrpSpPr>
          <p:cNvPr id="41" name="Google Shape;41;p6"/>
          <p:cNvGrpSpPr/>
          <p:nvPr/>
        </p:nvGrpSpPr>
        <p:grpSpPr>
          <a:xfrm>
            <a:off x="2409450" y="1755844"/>
            <a:ext cx="315900" cy="131200"/>
            <a:chOff x="4414050" y="1436450"/>
            <a:chExt cx="315900" cy="98400"/>
          </a:xfrm>
        </p:grpSpPr>
        <p:cxnSp>
          <p:nvCxnSpPr>
            <p:cNvPr id="42" name="Google Shape;42;p6"/>
            <p:cNvCxnSpPr/>
            <p:nvPr/>
          </p:nvCxnSpPr>
          <p:spPr>
            <a:xfrm>
              <a:off x="4414050" y="1485650"/>
              <a:ext cx="315900" cy="0"/>
            </a:xfrm>
            <a:prstGeom prst="straightConnector1">
              <a:avLst/>
            </a:prstGeom>
            <a:noFill/>
            <a:ln w="9525" cap="flat" cmpd="sng">
              <a:solidFill>
                <a:srgbClr val="9E7C59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43" name="Google Shape;43;p6"/>
            <p:cNvSpPr/>
            <p:nvPr/>
          </p:nvSpPr>
          <p:spPr>
            <a:xfrm>
              <a:off x="4522800" y="1436450"/>
              <a:ext cx="98400" cy="98400"/>
            </a:xfrm>
            <a:prstGeom prst="diamond">
              <a:avLst/>
            </a:prstGeom>
            <a:noFill/>
            <a:ln w="9525" cap="flat" cmpd="sng">
              <a:solidFill>
                <a:srgbClr val="9E7C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/>
          <p:nvPr/>
        </p:nvSpPr>
        <p:spPr>
          <a:xfrm>
            <a:off x="554700" y="726200"/>
            <a:ext cx="8034600" cy="5405600"/>
          </a:xfrm>
          <a:prstGeom prst="rect">
            <a:avLst/>
          </a:prstGeom>
          <a:solidFill>
            <a:srgbClr val="EFEFEF"/>
          </a:solidFill>
          <a:ln w="1143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214313" dist="95250" dir="5400000" algn="bl" rotWithShape="0">
              <a:srgbClr val="000000">
                <a:alpha val="3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" name="Google Shape;46;p7"/>
          <p:cNvGrpSpPr/>
          <p:nvPr/>
        </p:nvGrpSpPr>
        <p:grpSpPr>
          <a:xfrm>
            <a:off x="4414050" y="1755844"/>
            <a:ext cx="315900" cy="131200"/>
            <a:chOff x="4414050" y="1436450"/>
            <a:chExt cx="315900" cy="98400"/>
          </a:xfrm>
        </p:grpSpPr>
        <p:cxnSp>
          <p:nvCxnSpPr>
            <p:cNvPr id="47" name="Google Shape;47;p7"/>
            <p:cNvCxnSpPr/>
            <p:nvPr/>
          </p:nvCxnSpPr>
          <p:spPr>
            <a:xfrm>
              <a:off x="4414050" y="1485650"/>
              <a:ext cx="315900" cy="0"/>
            </a:xfrm>
            <a:prstGeom prst="straightConnector1">
              <a:avLst/>
            </a:prstGeom>
            <a:noFill/>
            <a:ln w="9525" cap="flat" cmpd="sng">
              <a:solidFill>
                <a:srgbClr val="9E7C59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48" name="Google Shape;48;p7"/>
            <p:cNvSpPr/>
            <p:nvPr/>
          </p:nvSpPr>
          <p:spPr>
            <a:xfrm>
              <a:off x="4522800" y="1436450"/>
              <a:ext cx="98400" cy="98400"/>
            </a:xfrm>
            <a:prstGeom prst="diamond">
              <a:avLst/>
            </a:prstGeom>
            <a:noFill/>
            <a:ln w="9525" cap="flat" cmpd="sng">
              <a:solidFill>
                <a:srgbClr val="9E7C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902900" y="989733"/>
            <a:ext cx="7338300" cy="809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902825" y="2134133"/>
            <a:ext cx="3561900" cy="3855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⬗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◇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◇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◇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◇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◇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◇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◇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◇"/>
              <a:defRPr sz="1800"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2"/>
          </p:nvPr>
        </p:nvSpPr>
        <p:spPr>
          <a:xfrm>
            <a:off x="4679246" y="2134133"/>
            <a:ext cx="3561900" cy="3855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⬗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◇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◇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◇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◇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◇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◇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◇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◇"/>
              <a:defRPr sz="1800"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50" y="6194500"/>
            <a:ext cx="9144000" cy="6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ítulo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16" name="Espaço Reservado para Data 15"/>
          <p:cNvSpPr>
            <a:spLocks noGrp="1"/>
          </p:cNvSpPr>
          <p:nvPr>
            <p:ph type="dt" sz="half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5" name="Espaço Reservado para Número de Slide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2FE40B4-9FC4-4612-B4CF-D41D5C63E9D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609387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7237132-D05D-4CAC-9ADD-387DF77AC240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195844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ítulo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4" name="Espaço Reservado para Conteúdo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1" name="Espaço Reservado para Data 20"/>
          <p:cNvSpPr>
            <a:spLocks noGrp="1"/>
          </p:cNvSpPr>
          <p:nvPr>
            <p:ph type="dt" sz="half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/>
          <a:lstStyle/>
          <a:p>
            <a:fld id="{9BD2BB99-67E3-435C-921C-9662C797D3F0}" type="datetimeFigureOut">
              <a:rPr lang="pt-BR" smtClean="0"/>
              <a:pPr/>
              <a:t>14/05/2019</a:t>
            </a:fld>
            <a:endParaRPr lang="pt-BR"/>
          </a:p>
        </p:txBody>
      </p:sp>
      <p:sp>
        <p:nvSpPr>
          <p:cNvPr id="10" name="Espaço Reservado para Rodapé 9"/>
          <p:cNvSpPr>
            <a:spLocks noGrp="1"/>
          </p:cNvSpPr>
          <p:nvPr>
            <p:ph type="ftr" sz="quarte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31" name="Espaço Reservado para Número de Slid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40B4-9FC4-4612-B4CF-D41D5C63E9D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686234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50" y="6194500"/>
            <a:ext cx="9144000" cy="6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  <p:grpSp>
        <p:nvGrpSpPr>
          <p:cNvPr id="82" name="Google Shape;82;p12"/>
          <p:cNvGrpSpPr/>
          <p:nvPr/>
        </p:nvGrpSpPr>
        <p:grpSpPr>
          <a:xfrm>
            <a:off x="4414050" y="6106600"/>
            <a:ext cx="315900" cy="131200"/>
            <a:chOff x="4414050" y="1436450"/>
            <a:chExt cx="315900" cy="98400"/>
          </a:xfrm>
        </p:grpSpPr>
        <p:cxnSp>
          <p:nvCxnSpPr>
            <p:cNvPr id="83" name="Google Shape;83;p12"/>
            <p:cNvCxnSpPr/>
            <p:nvPr/>
          </p:nvCxnSpPr>
          <p:spPr>
            <a:xfrm>
              <a:off x="4414050" y="1485650"/>
              <a:ext cx="315900" cy="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84" name="Google Shape;84;p12"/>
            <p:cNvSpPr/>
            <p:nvPr/>
          </p:nvSpPr>
          <p:spPr>
            <a:xfrm>
              <a:off x="4522800" y="1436450"/>
              <a:ext cx="98400" cy="98400"/>
            </a:xfrm>
            <a:prstGeom prst="diamond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3682116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9E7C5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0"/>
            <a:ext cx="9144000" cy="6857984"/>
          </a:xfrm>
          <a:custGeom>
            <a:avLst/>
            <a:gdLst/>
            <a:ahLst/>
            <a:cxnLst/>
            <a:rect l="l" t="t" r="r" b="b"/>
            <a:pathLst>
              <a:path w="285750" h="160734" extrusionOk="0">
                <a:moveTo>
                  <a:pt x="1116" y="0"/>
                </a:moveTo>
                <a:lnTo>
                  <a:pt x="0" y="1116"/>
                </a:lnTo>
                <a:lnTo>
                  <a:pt x="0" y="1563"/>
                </a:lnTo>
                <a:lnTo>
                  <a:pt x="1563" y="0"/>
                </a:lnTo>
                <a:close/>
                <a:moveTo>
                  <a:pt x="7367" y="0"/>
                </a:moveTo>
                <a:lnTo>
                  <a:pt x="0" y="7367"/>
                </a:lnTo>
                <a:lnTo>
                  <a:pt x="0" y="7813"/>
                </a:lnTo>
                <a:lnTo>
                  <a:pt x="7813" y="0"/>
                </a:lnTo>
                <a:close/>
                <a:moveTo>
                  <a:pt x="13618" y="0"/>
                </a:moveTo>
                <a:lnTo>
                  <a:pt x="0" y="13618"/>
                </a:lnTo>
                <a:lnTo>
                  <a:pt x="0" y="14064"/>
                </a:lnTo>
                <a:lnTo>
                  <a:pt x="14064" y="0"/>
                </a:lnTo>
                <a:close/>
                <a:moveTo>
                  <a:pt x="19869" y="0"/>
                </a:moveTo>
                <a:lnTo>
                  <a:pt x="0" y="19869"/>
                </a:lnTo>
                <a:lnTo>
                  <a:pt x="0" y="20315"/>
                </a:lnTo>
                <a:lnTo>
                  <a:pt x="20315" y="0"/>
                </a:lnTo>
                <a:close/>
                <a:moveTo>
                  <a:pt x="26119" y="0"/>
                </a:moveTo>
                <a:lnTo>
                  <a:pt x="0" y="26119"/>
                </a:lnTo>
                <a:lnTo>
                  <a:pt x="0" y="26566"/>
                </a:lnTo>
                <a:lnTo>
                  <a:pt x="26566" y="0"/>
                </a:lnTo>
                <a:close/>
                <a:moveTo>
                  <a:pt x="32370" y="0"/>
                </a:moveTo>
                <a:lnTo>
                  <a:pt x="0" y="32370"/>
                </a:lnTo>
                <a:lnTo>
                  <a:pt x="0" y="32817"/>
                </a:lnTo>
                <a:lnTo>
                  <a:pt x="32817" y="0"/>
                </a:lnTo>
                <a:close/>
                <a:moveTo>
                  <a:pt x="38621" y="0"/>
                </a:moveTo>
                <a:lnTo>
                  <a:pt x="0" y="38621"/>
                </a:lnTo>
                <a:lnTo>
                  <a:pt x="0" y="39067"/>
                </a:lnTo>
                <a:lnTo>
                  <a:pt x="39067" y="0"/>
                </a:lnTo>
                <a:close/>
                <a:moveTo>
                  <a:pt x="44872" y="0"/>
                </a:moveTo>
                <a:lnTo>
                  <a:pt x="0" y="44872"/>
                </a:lnTo>
                <a:lnTo>
                  <a:pt x="0" y="45318"/>
                </a:lnTo>
                <a:lnTo>
                  <a:pt x="45318" y="0"/>
                </a:lnTo>
                <a:close/>
                <a:moveTo>
                  <a:pt x="51122" y="0"/>
                </a:moveTo>
                <a:lnTo>
                  <a:pt x="0" y="51122"/>
                </a:lnTo>
                <a:lnTo>
                  <a:pt x="0" y="51569"/>
                </a:lnTo>
                <a:lnTo>
                  <a:pt x="51569" y="0"/>
                </a:lnTo>
                <a:close/>
                <a:moveTo>
                  <a:pt x="57373" y="0"/>
                </a:moveTo>
                <a:lnTo>
                  <a:pt x="0" y="57373"/>
                </a:lnTo>
                <a:lnTo>
                  <a:pt x="0" y="57820"/>
                </a:lnTo>
                <a:lnTo>
                  <a:pt x="57820" y="0"/>
                </a:lnTo>
                <a:close/>
                <a:moveTo>
                  <a:pt x="63624" y="0"/>
                </a:moveTo>
                <a:lnTo>
                  <a:pt x="0" y="63624"/>
                </a:lnTo>
                <a:lnTo>
                  <a:pt x="0" y="64070"/>
                </a:lnTo>
                <a:lnTo>
                  <a:pt x="64071" y="0"/>
                </a:lnTo>
                <a:close/>
                <a:moveTo>
                  <a:pt x="69875" y="0"/>
                </a:moveTo>
                <a:lnTo>
                  <a:pt x="0" y="69875"/>
                </a:lnTo>
                <a:lnTo>
                  <a:pt x="0" y="70321"/>
                </a:lnTo>
                <a:lnTo>
                  <a:pt x="70321" y="0"/>
                </a:lnTo>
                <a:close/>
                <a:moveTo>
                  <a:pt x="76126" y="0"/>
                </a:moveTo>
                <a:lnTo>
                  <a:pt x="0" y="76125"/>
                </a:lnTo>
                <a:lnTo>
                  <a:pt x="0" y="76572"/>
                </a:lnTo>
                <a:lnTo>
                  <a:pt x="76572" y="0"/>
                </a:lnTo>
                <a:close/>
                <a:moveTo>
                  <a:pt x="82376" y="0"/>
                </a:moveTo>
                <a:lnTo>
                  <a:pt x="0" y="82376"/>
                </a:lnTo>
                <a:lnTo>
                  <a:pt x="0" y="82823"/>
                </a:lnTo>
                <a:lnTo>
                  <a:pt x="82823" y="0"/>
                </a:lnTo>
                <a:close/>
                <a:moveTo>
                  <a:pt x="88627" y="0"/>
                </a:moveTo>
                <a:lnTo>
                  <a:pt x="0" y="88627"/>
                </a:lnTo>
                <a:lnTo>
                  <a:pt x="0" y="89073"/>
                </a:lnTo>
                <a:lnTo>
                  <a:pt x="89074" y="0"/>
                </a:lnTo>
                <a:close/>
                <a:moveTo>
                  <a:pt x="94878" y="0"/>
                </a:moveTo>
                <a:lnTo>
                  <a:pt x="0" y="94878"/>
                </a:lnTo>
                <a:lnTo>
                  <a:pt x="0" y="95324"/>
                </a:lnTo>
                <a:lnTo>
                  <a:pt x="95324" y="0"/>
                </a:lnTo>
                <a:close/>
                <a:moveTo>
                  <a:pt x="101129" y="0"/>
                </a:moveTo>
                <a:lnTo>
                  <a:pt x="0" y="101128"/>
                </a:lnTo>
                <a:lnTo>
                  <a:pt x="0" y="101575"/>
                </a:lnTo>
                <a:lnTo>
                  <a:pt x="101575" y="0"/>
                </a:lnTo>
                <a:close/>
                <a:moveTo>
                  <a:pt x="107379" y="0"/>
                </a:moveTo>
                <a:lnTo>
                  <a:pt x="0" y="107379"/>
                </a:lnTo>
                <a:lnTo>
                  <a:pt x="0" y="107826"/>
                </a:lnTo>
                <a:lnTo>
                  <a:pt x="107826" y="0"/>
                </a:lnTo>
                <a:close/>
                <a:moveTo>
                  <a:pt x="113630" y="0"/>
                </a:moveTo>
                <a:lnTo>
                  <a:pt x="0" y="113630"/>
                </a:lnTo>
                <a:lnTo>
                  <a:pt x="0" y="114076"/>
                </a:lnTo>
                <a:lnTo>
                  <a:pt x="114077" y="0"/>
                </a:lnTo>
                <a:close/>
                <a:moveTo>
                  <a:pt x="119881" y="0"/>
                </a:moveTo>
                <a:lnTo>
                  <a:pt x="0" y="119881"/>
                </a:lnTo>
                <a:lnTo>
                  <a:pt x="0" y="120327"/>
                </a:lnTo>
                <a:lnTo>
                  <a:pt x="120328" y="0"/>
                </a:lnTo>
                <a:close/>
                <a:moveTo>
                  <a:pt x="126132" y="0"/>
                </a:moveTo>
                <a:lnTo>
                  <a:pt x="0" y="126132"/>
                </a:lnTo>
                <a:lnTo>
                  <a:pt x="0" y="126578"/>
                </a:lnTo>
                <a:lnTo>
                  <a:pt x="126578" y="0"/>
                </a:lnTo>
                <a:close/>
                <a:moveTo>
                  <a:pt x="132383" y="0"/>
                </a:moveTo>
                <a:lnTo>
                  <a:pt x="0" y="132382"/>
                </a:lnTo>
                <a:lnTo>
                  <a:pt x="0" y="132829"/>
                </a:lnTo>
                <a:lnTo>
                  <a:pt x="132829" y="0"/>
                </a:lnTo>
                <a:close/>
                <a:moveTo>
                  <a:pt x="138633" y="0"/>
                </a:moveTo>
                <a:lnTo>
                  <a:pt x="0" y="138633"/>
                </a:lnTo>
                <a:lnTo>
                  <a:pt x="0" y="139080"/>
                </a:lnTo>
                <a:lnTo>
                  <a:pt x="139080" y="0"/>
                </a:lnTo>
                <a:close/>
                <a:moveTo>
                  <a:pt x="144884" y="0"/>
                </a:moveTo>
                <a:lnTo>
                  <a:pt x="0" y="144884"/>
                </a:lnTo>
                <a:lnTo>
                  <a:pt x="0" y="145330"/>
                </a:lnTo>
                <a:lnTo>
                  <a:pt x="145331" y="0"/>
                </a:lnTo>
                <a:close/>
                <a:moveTo>
                  <a:pt x="151135" y="0"/>
                </a:moveTo>
                <a:lnTo>
                  <a:pt x="0" y="151135"/>
                </a:lnTo>
                <a:lnTo>
                  <a:pt x="0" y="151581"/>
                </a:lnTo>
                <a:lnTo>
                  <a:pt x="151581" y="0"/>
                </a:lnTo>
                <a:close/>
                <a:moveTo>
                  <a:pt x="157386" y="0"/>
                </a:moveTo>
                <a:lnTo>
                  <a:pt x="0" y="157385"/>
                </a:lnTo>
                <a:lnTo>
                  <a:pt x="0" y="157832"/>
                </a:lnTo>
                <a:lnTo>
                  <a:pt x="157832" y="0"/>
                </a:lnTo>
                <a:close/>
                <a:moveTo>
                  <a:pt x="163637" y="0"/>
                </a:moveTo>
                <a:lnTo>
                  <a:pt x="2902" y="160734"/>
                </a:lnTo>
                <a:lnTo>
                  <a:pt x="3349" y="160734"/>
                </a:lnTo>
                <a:lnTo>
                  <a:pt x="164083" y="0"/>
                </a:lnTo>
                <a:close/>
                <a:moveTo>
                  <a:pt x="169887" y="0"/>
                </a:moveTo>
                <a:lnTo>
                  <a:pt x="9153" y="160734"/>
                </a:lnTo>
                <a:lnTo>
                  <a:pt x="9599" y="160734"/>
                </a:lnTo>
                <a:lnTo>
                  <a:pt x="170334" y="0"/>
                </a:lnTo>
                <a:close/>
                <a:moveTo>
                  <a:pt x="176138" y="0"/>
                </a:moveTo>
                <a:lnTo>
                  <a:pt x="15404" y="160734"/>
                </a:lnTo>
                <a:lnTo>
                  <a:pt x="15850" y="160734"/>
                </a:lnTo>
                <a:lnTo>
                  <a:pt x="176585" y="0"/>
                </a:lnTo>
                <a:close/>
                <a:moveTo>
                  <a:pt x="182389" y="0"/>
                </a:moveTo>
                <a:lnTo>
                  <a:pt x="21654" y="160734"/>
                </a:lnTo>
                <a:lnTo>
                  <a:pt x="22101" y="160734"/>
                </a:lnTo>
                <a:lnTo>
                  <a:pt x="182835" y="0"/>
                </a:lnTo>
                <a:close/>
                <a:moveTo>
                  <a:pt x="188640" y="0"/>
                </a:moveTo>
                <a:lnTo>
                  <a:pt x="27905" y="160734"/>
                </a:lnTo>
                <a:lnTo>
                  <a:pt x="28352" y="160734"/>
                </a:lnTo>
                <a:lnTo>
                  <a:pt x="189086" y="0"/>
                </a:lnTo>
                <a:close/>
                <a:moveTo>
                  <a:pt x="194890" y="0"/>
                </a:moveTo>
                <a:lnTo>
                  <a:pt x="34156" y="160734"/>
                </a:lnTo>
                <a:lnTo>
                  <a:pt x="34603" y="160734"/>
                </a:lnTo>
                <a:lnTo>
                  <a:pt x="195337" y="0"/>
                </a:lnTo>
                <a:close/>
                <a:moveTo>
                  <a:pt x="201141" y="0"/>
                </a:moveTo>
                <a:lnTo>
                  <a:pt x="40407" y="160734"/>
                </a:lnTo>
                <a:lnTo>
                  <a:pt x="40853" y="160734"/>
                </a:lnTo>
                <a:lnTo>
                  <a:pt x="201588" y="0"/>
                </a:lnTo>
                <a:close/>
                <a:moveTo>
                  <a:pt x="207392" y="0"/>
                </a:moveTo>
                <a:lnTo>
                  <a:pt x="46658" y="160734"/>
                </a:lnTo>
                <a:lnTo>
                  <a:pt x="47104" y="160734"/>
                </a:lnTo>
                <a:lnTo>
                  <a:pt x="207838" y="0"/>
                </a:lnTo>
                <a:close/>
                <a:moveTo>
                  <a:pt x="213643" y="0"/>
                </a:moveTo>
                <a:lnTo>
                  <a:pt x="52908" y="160734"/>
                </a:lnTo>
                <a:lnTo>
                  <a:pt x="53355" y="160734"/>
                </a:lnTo>
                <a:lnTo>
                  <a:pt x="214089" y="0"/>
                </a:lnTo>
                <a:close/>
                <a:moveTo>
                  <a:pt x="219894" y="0"/>
                </a:moveTo>
                <a:lnTo>
                  <a:pt x="59159" y="160734"/>
                </a:lnTo>
                <a:lnTo>
                  <a:pt x="59606" y="160734"/>
                </a:lnTo>
                <a:lnTo>
                  <a:pt x="220340" y="0"/>
                </a:lnTo>
                <a:close/>
                <a:moveTo>
                  <a:pt x="226144" y="0"/>
                </a:moveTo>
                <a:lnTo>
                  <a:pt x="65410" y="160734"/>
                </a:lnTo>
                <a:lnTo>
                  <a:pt x="65856" y="160734"/>
                </a:lnTo>
                <a:lnTo>
                  <a:pt x="226591" y="0"/>
                </a:lnTo>
                <a:close/>
                <a:moveTo>
                  <a:pt x="232395" y="0"/>
                </a:moveTo>
                <a:lnTo>
                  <a:pt x="71661" y="160734"/>
                </a:lnTo>
                <a:lnTo>
                  <a:pt x="72107" y="160734"/>
                </a:lnTo>
                <a:lnTo>
                  <a:pt x="232842" y="0"/>
                </a:lnTo>
                <a:close/>
                <a:moveTo>
                  <a:pt x="238646" y="0"/>
                </a:moveTo>
                <a:lnTo>
                  <a:pt x="77912" y="160734"/>
                </a:lnTo>
                <a:lnTo>
                  <a:pt x="78358" y="160734"/>
                </a:lnTo>
                <a:lnTo>
                  <a:pt x="239092" y="0"/>
                </a:lnTo>
                <a:close/>
                <a:moveTo>
                  <a:pt x="244897" y="0"/>
                </a:moveTo>
                <a:lnTo>
                  <a:pt x="84162" y="160734"/>
                </a:lnTo>
                <a:lnTo>
                  <a:pt x="84609" y="160734"/>
                </a:lnTo>
                <a:lnTo>
                  <a:pt x="245343" y="0"/>
                </a:lnTo>
                <a:close/>
                <a:moveTo>
                  <a:pt x="251147" y="0"/>
                </a:moveTo>
                <a:lnTo>
                  <a:pt x="90413" y="160734"/>
                </a:lnTo>
                <a:lnTo>
                  <a:pt x="90860" y="160734"/>
                </a:lnTo>
                <a:lnTo>
                  <a:pt x="251594" y="0"/>
                </a:lnTo>
                <a:close/>
                <a:moveTo>
                  <a:pt x="257398" y="0"/>
                </a:moveTo>
                <a:lnTo>
                  <a:pt x="96664" y="160734"/>
                </a:lnTo>
                <a:lnTo>
                  <a:pt x="97110" y="160734"/>
                </a:lnTo>
                <a:lnTo>
                  <a:pt x="257845" y="0"/>
                </a:lnTo>
                <a:close/>
                <a:moveTo>
                  <a:pt x="263649" y="0"/>
                </a:moveTo>
                <a:lnTo>
                  <a:pt x="102915" y="160734"/>
                </a:lnTo>
                <a:lnTo>
                  <a:pt x="103361" y="160734"/>
                </a:lnTo>
                <a:lnTo>
                  <a:pt x="264096" y="0"/>
                </a:lnTo>
                <a:close/>
                <a:moveTo>
                  <a:pt x="269900" y="0"/>
                </a:moveTo>
                <a:lnTo>
                  <a:pt x="109165" y="160734"/>
                </a:lnTo>
                <a:lnTo>
                  <a:pt x="109612" y="160734"/>
                </a:lnTo>
                <a:lnTo>
                  <a:pt x="270346" y="0"/>
                </a:lnTo>
                <a:close/>
                <a:moveTo>
                  <a:pt x="276151" y="0"/>
                </a:moveTo>
                <a:lnTo>
                  <a:pt x="115416" y="160734"/>
                </a:lnTo>
                <a:lnTo>
                  <a:pt x="115863" y="160734"/>
                </a:lnTo>
                <a:lnTo>
                  <a:pt x="276597" y="0"/>
                </a:lnTo>
                <a:close/>
                <a:moveTo>
                  <a:pt x="282401" y="0"/>
                </a:moveTo>
                <a:lnTo>
                  <a:pt x="121667" y="160734"/>
                </a:lnTo>
                <a:lnTo>
                  <a:pt x="122113" y="160734"/>
                </a:lnTo>
                <a:lnTo>
                  <a:pt x="282848" y="0"/>
                </a:lnTo>
                <a:close/>
                <a:moveTo>
                  <a:pt x="285750" y="2902"/>
                </a:moveTo>
                <a:lnTo>
                  <a:pt x="127918" y="160734"/>
                </a:lnTo>
                <a:lnTo>
                  <a:pt x="128364" y="160734"/>
                </a:lnTo>
                <a:lnTo>
                  <a:pt x="285750" y="3349"/>
                </a:lnTo>
                <a:lnTo>
                  <a:pt x="285750" y="2902"/>
                </a:lnTo>
                <a:close/>
                <a:moveTo>
                  <a:pt x="285750" y="9153"/>
                </a:moveTo>
                <a:lnTo>
                  <a:pt x="134169" y="160734"/>
                </a:lnTo>
                <a:lnTo>
                  <a:pt x="134615" y="160734"/>
                </a:lnTo>
                <a:lnTo>
                  <a:pt x="285750" y="9599"/>
                </a:lnTo>
                <a:lnTo>
                  <a:pt x="285750" y="9153"/>
                </a:lnTo>
                <a:close/>
                <a:moveTo>
                  <a:pt x="285750" y="15404"/>
                </a:moveTo>
                <a:lnTo>
                  <a:pt x="140419" y="160734"/>
                </a:lnTo>
                <a:lnTo>
                  <a:pt x="140866" y="160734"/>
                </a:lnTo>
                <a:lnTo>
                  <a:pt x="285750" y="15850"/>
                </a:lnTo>
                <a:lnTo>
                  <a:pt x="285750" y="15404"/>
                </a:lnTo>
                <a:close/>
                <a:moveTo>
                  <a:pt x="285750" y="21654"/>
                </a:moveTo>
                <a:lnTo>
                  <a:pt x="146670" y="160734"/>
                </a:lnTo>
                <a:lnTo>
                  <a:pt x="147117" y="160734"/>
                </a:lnTo>
                <a:lnTo>
                  <a:pt x="285750" y="22101"/>
                </a:lnTo>
                <a:lnTo>
                  <a:pt x="285750" y="21654"/>
                </a:lnTo>
                <a:close/>
                <a:moveTo>
                  <a:pt x="285750" y="27905"/>
                </a:moveTo>
                <a:lnTo>
                  <a:pt x="152921" y="160734"/>
                </a:lnTo>
                <a:lnTo>
                  <a:pt x="153367" y="160734"/>
                </a:lnTo>
                <a:lnTo>
                  <a:pt x="285750" y="28352"/>
                </a:lnTo>
                <a:lnTo>
                  <a:pt x="285750" y="27905"/>
                </a:lnTo>
                <a:close/>
                <a:moveTo>
                  <a:pt x="285750" y="34156"/>
                </a:moveTo>
                <a:lnTo>
                  <a:pt x="159172" y="160734"/>
                </a:lnTo>
                <a:lnTo>
                  <a:pt x="159618" y="160734"/>
                </a:lnTo>
                <a:lnTo>
                  <a:pt x="285750" y="34602"/>
                </a:lnTo>
                <a:lnTo>
                  <a:pt x="285750" y="34156"/>
                </a:lnTo>
                <a:close/>
                <a:moveTo>
                  <a:pt x="285750" y="40407"/>
                </a:moveTo>
                <a:lnTo>
                  <a:pt x="165422" y="160734"/>
                </a:lnTo>
                <a:lnTo>
                  <a:pt x="165869" y="160734"/>
                </a:lnTo>
                <a:lnTo>
                  <a:pt x="285750" y="40853"/>
                </a:lnTo>
                <a:lnTo>
                  <a:pt x="285750" y="40407"/>
                </a:lnTo>
                <a:close/>
                <a:moveTo>
                  <a:pt x="285750" y="46658"/>
                </a:moveTo>
                <a:lnTo>
                  <a:pt x="171673" y="160734"/>
                </a:lnTo>
                <a:lnTo>
                  <a:pt x="172120" y="160734"/>
                </a:lnTo>
                <a:lnTo>
                  <a:pt x="285750" y="47104"/>
                </a:lnTo>
                <a:lnTo>
                  <a:pt x="285750" y="46658"/>
                </a:lnTo>
                <a:close/>
                <a:moveTo>
                  <a:pt x="285750" y="52908"/>
                </a:moveTo>
                <a:lnTo>
                  <a:pt x="177924" y="160734"/>
                </a:lnTo>
                <a:lnTo>
                  <a:pt x="178371" y="160734"/>
                </a:lnTo>
                <a:lnTo>
                  <a:pt x="285750" y="53355"/>
                </a:lnTo>
                <a:lnTo>
                  <a:pt x="285750" y="52908"/>
                </a:lnTo>
                <a:close/>
                <a:moveTo>
                  <a:pt x="285750" y="59159"/>
                </a:moveTo>
                <a:lnTo>
                  <a:pt x="184175" y="160734"/>
                </a:lnTo>
                <a:lnTo>
                  <a:pt x="184621" y="160734"/>
                </a:lnTo>
                <a:lnTo>
                  <a:pt x="285750" y="59606"/>
                </a:lnTo>
                <a:lnTo>
                  <a:pt x="285750" y="59159"/>
                </a:lnTo>
                <a:close/>
                <a:moveTo>
                  <a:pt x="285750" y="65410"/>
                </a:moveTo>
                <a:lnTo>
                  <a:pt x="190426" y="160734"/>
                </a:lnTo>
                <a:lnTo>
                  <a:pt x="190872" y="160734"/>
                </a:lnTo>
                <a:lnTo>
                  <a:pt x="285750" y="65856"/>
                </a:lnTo>
                <a:lnTo>
                  <a:pt x="285750" y="65410"/>
                </a:lnTo>
                <a:close/>
                <a:moveTo>
                  <a:pt x="285750" y="71661"/>
                </a:moveTo>
                <a:lnTo>
                  <a:pt x="196676" y="160734"/>
                </a:lnTo>
                <a:lnTo>
                  <a:pt x="197123" y="160734"/>
                </a:lnTo>
                <a:lnTo>
                  <a:pt x="285750" y="72107"/>
                </a:lnTo>
                <a:lnTo>
                  <a:pt x="285750" y="71661"/>
                </a:lnTo>
                <a:close/>
                <a:moveTo>
                  <a:pt x="285750" y="77911"/>
                </a:moveTo>
                <a:lnTo>
                  <a:pt x="202927" y="160734"/>
                </a:lnTo>
                <a:lnTo>
                  <a:pt x="203374" y="160734"/>
                </a:lnTo>
                <a:lnTo>
                  <a:pt x="285750" y="78358"/>
                </a:lnTo>
                <a:lnTo>
                  <a:pt x="285750" y="77911"/>
                </a:lnTo>
                <a:close/>
                <a:moveTo>
                  <a:pt x="285750" y="84162"/>
                </a:moveTo>
                <a:lnTo>
                  <a:pt x="209178" y="160734"/>
                </a:lnTo>
                <a:lnTo>
                  <a:pt x="209624" y="160734"/>
                </a:lnTo>
                <a:lnTo>
                  <a:pt x="285750" y="84609"/>
                </a:lnTo>
                <a:lnTo>
                  <a:pt x="285750" y="84162"/>
                </a:lnTo>
                <a:close/>
                <a:moveTo>
                  <a:pt x="285750" y="90413"/>
                </a:moveTo>
                <a:lnTo>
                  <a:pt x="215429" y="160734"/>
                </a:lnTo>
                <a:lnTo>
                  <a:pt x="215875" y="160734"/>
                </a:lnTo>
                <a:lnTo>
                  <a:pt x="285750" y="90859"/>
                </a:lnTo>
                <a:lnTo>
                  <a:pt x="285750" y="90413"/>
                </a:lnTo>
                <a:close/>
                <a:moveTo>
                  <a:pt x="285750" y="96664"/>
                </a:moveTo>
                <a:lnTo>
                  <a:pt x="221680" y="160734"/>
                </a:lnTo>
                <a:lnTo>
                  <a:pt x="222126" y="160734"/>
                </a:lnTo>
                <a:lnTo>
                  <a:pt x="285750" y="97110"/>
                </a:lnTo>
                <a:lnTo>
                  <a:pt x="285750" y="96664"/>
                </a:lnTo>
                <a:close/>
                <a:moveTo>
                  <a:pt x="285750" y="102914"/>
                </a:moveTo>
                <a:lnTo>
                  <a:pt x="227930" y="160734"/>
                </a:lnTo>
                <a:lnTo>
                  <a:pt x="228377" y="160734"/>
                </a:lnTo>
                <a:lnTo>
                  <a:pt x="285750" y="103361"/>
                </a:lnTo>
                <a:lnTo>
                  <a:pt x="285750" y="102914"/>
                </a:lnTo>
                <a:close/>
                <a:moveTo>
                  <a:pt x="285750" y="109165"/>
                </a:moveTo>
                <a:lnTo>
                  <a:pt x="234181" y="160734"/>
                </a:lnTo>
                <a:lnTo>
                  <a:pt x="234628" y="160734"/>
                </a:lnTo>
                <a:lnTo>
                  <a:pt x="285750" y="109612"/>
                </a:lnTo>
                <a:lnTo>
                  <a:pt x="285750" y="109165"/>
                </a:lnTo>
                <a:close/>
                <a:moveTo>
                  <a:pt x="285750" y="115416"/>
                </a:moveTo>
                <a:lnTo>
                  <a:pt x="240432" y="160734"/>
                </a:lnTo>
                <a:lnTo>
                  <a:pt x="240878" y="160734"/>
                </a:lnTo>
                <a:lnTo>
                  <a:pt x="285750" y="115862"/>
                </a:lnTo>
                <a:lnTo>
                  <a:pt x="285750" y="115416"/>
                </a:lnTo>
                <a:close/>
                <a:moveTo>
                  <a:pt x="285750" y="121667"/>
                </a:moveTo>
                <a:lnTo>
                  <a:pt x="246683" y="160734"/>
                </a:lnTo>
                <a:lnTo>
                  <a:pt x="247129" y="160734"/>
                </a:lnTo>
                <a:lnTo>
                  <a:pt x="285750" y="122113"/>
                </a:lnTo>
                <a:lnTo>
                  <a:pt x="285750" y="121667"/>
                </a:lnTo>
                <a:close/>
                <a:moveTo>
                  <a:pt x="285750" y="127917"/>
                </a:moveTo>
                <a:lnTo>
                  <a:pt x="252933" y="160734"/>
                </a:lnTo>
                <a:lnTo>
                  <a:pt x="253380" y="160734"/>
                </a:lnTo>
                <a:lnTo>
                  <a:pt x="285750" y="128364"/>
                </a:lnTo>
                <a:lnTo>
                  <a:pt x="285750" y="127917"/>
                </a:lnTo>
                <a:close/>
                <a:moveTo>
                  <a:pt x="285750" y="134168"/>
                </a:moveTo>
                <a:lnTo>
                  <a:pt x="259184" y="160734"/>
                </a:lnTo>
                <a:lnTo>
                  <a:pt x="259631" y="160734"/>
                </a:lnTo>
                <a:lnTo>
                  <a:pt x="285750" y="134615"/>
                </a:lnTo>
                <a:lnTo>
                  <a:pt x="285750" y="134168"/>
                </a:lnTo>
                <a:close/>
                <a:moveTo>
                  <a:pt x="285750" y="140419"/>
                </a:moveTo>
                <a:lnTo>
                  <a:pt x="265435" y="160734"/>
                </a:lnTo>
                <a:lnTo>
                  <a:pt x="265881" y="160734"/>
                </a:lnTo>
                <a:lnTo>
                  <a:pt x="285750" y="140865"/>
                </a:lnTo>
                <a:lnTo>
                  <a:pt x="285750" y="140419"/>
                </a:lnTo>
                <a:close/>
                <a:moveTo>
                  <a:pt x="285750" y="146670"/>
                </a:moveTo>
                <a:lnTo>
                  <a:pt x="271686" y="160734"/>
                </a:lnTo>
                <a:lnTo>
                  <a:pt x="272132" y="160734"/>
                </a:lnTo>
                <a:lnTo>
                  <a:pt x="285750" y="147116"/>
                </a:lnTo>
                <a:lnTo>
                  <a:pt x="285750" y="146670"/>
                </a:lnTo>
                <a:close/>
                <a:moveTo>
                  <a:pt x="285750" y="152921"/>
                </a:moveTo>
                <a:lnTo>
                  <a:pt x="277937" y="160734"/>
                </a:lnTo>
                <a:lnTo>
                  <a:pt x="278383" y="160734"/>
                </a:lnTo>
                <a:lnTo>
                  <a:pt x="285750" y="153367"/>
                </a:lnTo>
                <a:lnTo>
                  <a:pt x="285750" y="152921"/>
                </a:lnTo>
                <a:close/>
                <a:moveTo>
                  <a:pt x="285750" y="159171"/>
                </a:moveTo>
                <a:lnTo>
                  <a:pt x="284187" y="160734"/>
                </a:lnTo>
                <a:lnTo>
                  <a:pt x="284634" y="160734"/>
                </a:lnTo>
                <a:lnTo>
                  <a:pt x="285750" y="159618"/>
                </a:lnTo>
                <a:lnTo>
                  <a:pt x="285750" y="159171"/>
                </a:lnTo>
                <a:close/>
              </a:path>
            </a:pathLst>
          </a:custGeom>
          <a:solidFill>
            <a:srgbClr val="FFFFFF">
              <a:alpha val="1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02900" y="989733"/>
            <a:ext cx="7338300" cy="8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Vidaloka"/>
              <a:buNone/>
              <a:defRPr sz="1800">
                <a:solidFill>
                  <a:srgbClr val="666666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Vidaloka"/>
              <a:buNone/>
              <a:defRPr sz="1800">
                <a:solidFill>
                  <a:srgbClr val="666666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Vidaloka"/>
              <a:buNone/>
              <a:defRPr sz="1800">
                <a:solidFill>
                  <a:srgbClr val="666666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Vidaloka"/>
              <a:buNone/>
              <a:defRPr sz="1800">
                <a:solidFill>
                  <a:srgbClr val="666666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Vidaloka"/>
              <a:buNone/>
              <a:defRPr sz="1800">
                <a:solidFill>
                  <a:srgbClr val="666666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Vidaloka"/>
              <a:buNone/>
              <a:defRPr sz="1800">
                <a:solidFill>
                  <a:srgbClr val="666666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Vidaloka"/>
              <a:buNone/>
              <a:defRPr sz="1800">
                <a:solidFill>
                  <a:srgbClr val="666666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Vidaloka"/>
              <a:buNone/>
              <a:defRPr sz="1800">
                <a:solidFill>
                  <a:srgbClr val="666666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Vidaloka"/>
              <a:buNone/>
              <a:defRPr sz="1800">
                <a:solidFill>
                  <a:srgbClr val="666666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02900" y="2131645"/>
            <a:ext cx="7338300" cy="35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Clr>
                <a:srgbClr val="9E7C59"/>
              </a:buClr>
              <a:buSzPts val="2200"/>
              <a:buFont typeface="Tinos"/>
              <a:buChar char="⬗"/>
              <a:defRPr sz="2200">
                <a:solidFill>
                  <a:srgbClr val="434343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Tinos"/>
              <a:buChar char="◇"/>
              <a:defRPr sz="2200">
                <a:solidFill>
                  <a:srgbClr val="434343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Tinos"/>
              <a:buChar char="◇"/>
              <a:defRPr sz="2200">
                <a:solidFill>
                  <a:srgbClr val="434343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Tinos"/>
              <a:buChar char="◇"/>
              <a:defRPr sz="2200">
                <a:solidFill>
                  <a:srgbClr val="434343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Tinos"/>
              <a:buChar char="◇"/>
              <a:defRPr sz="2200">
                <a:solidFill>
                  <a:srgbClr val="434343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Tinos"/>
              <a:buChar char="◇"/>
              <a:defRPr sz="2200">
                <a:solidFill>
                  <a:srgbClr val="434343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Tinos"/>
              <a:buChar char="◇"/>
              <a:defRPr sz="2200">
                <a:solidFill>
                  <a:srgbClr val="434343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Tinos"/>
              <a:buChar char="◇"/>
              <a:defRPr sz="2200">
                <a:solidFill>
                  <a:srgbClr val="434343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Tinos"/>
              <a:buChar char="◇"/>
              <a:defRPr sz="2200">
                <a:solidFill>
                  <a:srgbClr val="434343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50" y="6194500"/>
            <a:ext cx="9144000" cy="6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3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>
              <a:buNone/>
              <a:defRPr sz="13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>
              <a:buNone/>
              <a:defRPr sz="13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>
              <a:buNone/>
              <a:defRPr sz="13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>
              <a:buNone/>
              <a:defRPr sz="13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>
              <a:buNone/>
              <a:defRPr sz="13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>
              <a:buNone/>
              <a:defRPr sz="13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>
              <a:buNone/>
              <a:defRPr sz="13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>
              <a:buNone/>
              <a:defRPr sz="13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61" r:id="rId3"/>
    <p:sldLayoutId id="2147483662" r:id="rId4"/>
    <p:sldLayoutId id="2147483663" r:id="rId5"/>
    <p:sldLayoutId id="2147483665" r:id="rId6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microsoft.com/office/2007/relationships/hdphoto" Target="../media/hdphoto6.wdp"/><Relationship Id="rId5" Type="http://schemas.openxmlformats.org/officeDocument/2006/relationships/image" Target="../media/image44.png"/><Relationship Id="rId4" Type="http://schemas.microsoft.com/office/2007/relationships/media" Target="../media/media1.mp3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microsoft.com/office/2007/relationships/hdphoto" Target="../media/hdphoto6.wdp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2.mp3"/><Relationship Id="rId6" Type="http://schemas.openxmlformats.org/officeDocument/2006/relationships/image" Target="../media/image47.png"/><Relationship Id="rId5" Type="http://schemas.microsoft.com/office/2007/relationships/media" Target="../media/media2.mp3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3.mp3"/><Relationship Id="rId6" Type="http://schemas.microsoft.com/office/2007/relationships/hdphoto" Target="../media/hdphoto6.wdp"/><Relationship Id="rId5" Type="http://schemas.openxmlformats.org/officeDocument/2006/relationships/image" Target="../media/image47.png"/><Relationship Id="rId4" Type="http://schemas.microsoft.com/office/2007/relationships/media" Target="../media/media3.mp3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eg"/><Relationship Id="rId5" Type="http://schemas.microsoft.com/office/2007/relationships/hdphoto" Target="../media/hdphoto2.wdp"/><Relationship Id="rId4" Type="http://schemas.openxmlformats.org/officeDocument/2006/relationships/image" Target="../media/image19.jpe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taiane.magalhães\Downloads\michael-maasen-587294-unsplash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15625"/>
          <a:stretch/>
        </p:blipFill>
        <p:spPr bwMode="auto">
          <a:xfrm>
            <a:off x="3902" y="0"/>
            <a:ext cx="9144000" cy="685799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0" y="1884101"/>
            <a:ext cx="9144000" cy="3216290"/>
          </a:xfrm>
          <a:prstGeom prst="rect">
            <a:avLst/>
          </a:prstGeom>
          <a:solidFill>
            <a:srgbClr val="FFFFFF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17377" y="2076055"/>
            <a:ext cx="7918648" cy="3672408"/>
          </a:xfrm>
        </p:spPr>
        <p:txBody>
          <a:bodyPr>
            <a:normAutofit/>
          </a:bodyPr>
          <a:lstStyle/>
          <a:p>
            <a:pPr algn="ctr"/>
            <a:r>
              <a:rPr lang="pt-BR" sz="3400" smtClean="0">
                <a:effectLst/>
              </a:rPr>
              <a:t>A </a:t>
            </a:r>
            <a:r>
              <a:rPr lang="pt-BR" sz="3400" smtClean="0">
                <a:effectLst/>
              </a:rPr>
              <a:t>memória </a:t>
            </a:r>
            <a:r>
              <a:rPr lang="pt-BR" sz="3400" dirty="0" smtClean="0">
                <a:effectLst/>
              </a:rPr>
              <a:t>musical </a:t>
            </a:r>
            <a:r>
              <a:rPr lang="pt-BR" sz="3400" dirty="0" smtClean="0"/>
              <a:t>b</a:t>
            </a:r>
            <a:r>
              <a:rPr lang="pt-BR" sz="3400" dirty="0" smtClean="0">
                <a:effectLst/>
              </a:rPr>
              <a:t>rasileira </a:t>
            </a:r>
            <a:r>
              <a:rPr lang="pt-BR" sz="3400" dirty="0" smtClean="0"/>
              <a:t>r</a:t>
            </a:r>
            <a:r>
              <a:rPr lang="pt-BR" sz="3400" dirty="0" smtClean="0">
                <a:effectLst/>
              </a:rPr>
              <a:t>evelada em pesquisas no Acervo da Divisão de Música e Arquivo Sonoro da FBN</a:t>
            </a:r>
            <a:r>
              <a:rPr lang="pt-BR" dirty="0" smtClean="0">
                <a:effectLst/>
              </a:rPr>
              <a:t/>
            </a:r>
            <a:br>
              <a:rPr lang="pt-BR" dirty="0" smtClean="0">
                <a:effectLst/>
              </a:rPr>
            </a:br>
            <a:r>
              <a:rPr lang="pt-BR" sz="2800" cap="none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800" cap="none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800" b="1" cap="none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Elizete Higino</a:t>
            </a:r>
            <a:endParaRPr lang="pt-BR" sz="2800" b="1" cap="non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5451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452470" y="139159"/>
            <a:ext cx="79928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Baskerville Old Face" panose="02020602080505020303" pitchFamily="18" charset="0"/>
                <a:ea typeface="+mj-ea"/>
                <a:cs typeface="+mj-cs"/>
              </a:rPr>
              <a:t>Arquivo Sonoro </a:t>
            </a:r>
          </a:p>
        </p:txBody>
      </p:sp>
      <p:cxnSp>
        <p:nvCxnSpPr>
          <p:cNvPr id="8" name="Conector reto 7"/>
          <p:cNvCxnSpPr/>
          <p:nvPr/>
        </p:nvCxnSpPr>
        <p:spPr>
          <a:xfrm>
            <a:off x="0" y="800050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Discos passado musical"/>
          <p:cNvPicPr>
            <a:picLocks noGrp="1" noChangeAspect="1" noChangeArrowheads="1"/>
          </p:cNvPicPr>
          <p:nvPr>
            <p:ph/>
          </p:nvPr>
        </p:nvPicPr>
        <p:blipFill rotWithShape="1">
          <a:blip r:embed="rId2" cstate="print"/>
          <a:srcRect l="1771" r="9331"/>
          <a:stretch/>
        </p:blipFill>
        <p:spPr>
          <a:xfrm>
            <a:off x="755576" y="1196753"/>
            <a:ext cx="3505498" cy="52582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6" descr="Armário CDs"/>
          <p:cNvPicPr>
            <a:picLocks noChangeAspect="1" noChangeArrowheads="1"/>
          </p:cNvPicPr>
          <p:nvPr/>
        </p:nvPicPr>
        <p:blipFill rotWithShape="1">
          <a:blip r:embed="rId3" cstate="print"/>
          <a:srcRect l="886" r="10215"/>
          <a:stretch/>
        </p:blipFill>
        <p:spPr bwMode="auto">
          <a:xfrm>
            <a:off x="4859152" y="1196754"/>
            <a:ext cx="3491358" cy="5237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0850756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>
            <a:spLocks noGrp="1"/>
          </p:cNvSpPr>
          <p:nvPr>
            <p:ph type="title"/>
          </p:nvPr>
        </p:nvSpPr>
        <p:spPr>
          <a:xfrm>
            <a:off x="827584" y="908720"/>
            <a:ext cx="7488832" cy="6745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pt-BR" sz="2800" b="1" dirty="0"/>
              <a:t>Digitalização do </a:t>
            </a:r>
            <a:r>
              <a:rPr lang="pt-BR" sz="2800" b="1" dirty="0" smtClean="0"/>
              <a:t>Acervo</a:t>
            </a:r>
            <a:endParaRPr sz="2800" dirty="0"/>
          </a:p>
        </p:txBody>
      </p:sp>
      <p:sp>
        <p:nvSpPr>
          <p:cNvPr id="101" name="Google Shape;101;p15"/>
          <p:cNvSpPr txBox="1">
            <a:spLocks noGrp="1"/>
          </p:cNvSpPr>
          <p:nvPr>
            <p:ph type="body" idx="1"/>
          </p:nvPr>
        </p:nvSpPr>
        <p:spPr>
          <a:xfrm>
            <a:off x="683568" y="2060848"/>
            <a:ext cx="7776864" cy="33843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lnSpc>
                <a:spcPct val="200000"/>
              </a:lnSpc>
              <a:buClr>
                <a:schemeClr val="dk1"/>
              </a:buClr>
              <a:buSzPts val="1100"/>
              <a:buFont typeface="Wingdings" panose="05000000000000000000" pitchFamily="2" charset="2"/>
              <a:buChar char="Ø"/>
            </a:pPr>
            <a:r>
              <a:rPr lang="pt-BR" sz="2000" dirty="0" smtClean="0">
                <a:latin typeface="+mj-lt"/>
              </a:rPr>
              <a:t>Partituras</a:t>
            </a:r>
            <a:r>
              <a:rPr lang="pt-BR" sz="2000" dirty="0">
                <a:latin typeface="+mj-lt"/>
              </a:rPr>
              <a:t>: 1.464</a:t>
            </a:r>
          </a:p>
          <a:p>
            <a:pPr marL="171450" lvl="0" indent="-171450">
              <a:lnSpc>
                <a:spcPct val="200000"/>
              </a:lnSpc>
              <a:buClr>
                <a:schemeClr val="dk1"/>
              </a:buClr>
              <a:buSzPts val="1100"/>
              <a:buFont typeface="Wingdings" panose="05000000000000000000" pitchFamily="2" charset="2"/>
              <a:buChar char="Ø"/>
            </a:pPr>
            <a:r>
              <a:rPr lang="pt-BR" sz="2000" dirty="0" smtClean="0">
                <a:latin typeface="+mj-lt"/>
              </a:rPr>
              <a:t>Discos </a:t>
            </a:r>
            <a:r>
              <a:rPr lang="pt-BR" sz="2000" dirty="0">
                <a:latin typeface="+mj-lt"/>
              </a:rPr>
              <a:t>(78 RPM): 4.026</a:t>
            </a:r>
          </a:p>
          <a:p>
            <a:pPr marL="171450" lvl="0" indent="-171450">
              <a:lnSpc>
                <a:spcPct val="200000"/>
              </a:lnSpc>
              <a:buClr>
                <a:schemeClr val="dk1"/>
              </a:buClr>
              <a:buSzPts val="1100"/>
              <a:buFont typeface="Wingdings" panose="05000000000000000000" pitchFamily="2" charset="2"/>
              <a:buChar char="Ø"/>
            </a:pPr>
            <a:r>
              <a:rPr lang="pt-BR" sz="2000" dirty="0">
                <a:latin typeface="+mj-lt"/>
              </a:rPr>
              <a:t>Libretos: 115</a:t>
            </a:r>
          </a:p>
          <a:p>
            <a:pPr marL="171450" lvl="0" indent="-171450">
              <a:lnSpc>
                <a:spcPct val="200000"/>
              </a:lnSpc>
              <a:buClr>
                <a:schemeClr val="dk1"/>
              </a:buClr>
              <a:buSzPts val="1100"/>
              <a:buFont typeface="Wingdings" panose="05000000000000000000" pitchFamily="2" charset="2"/>
              <a:buChar char="Ø"/>
            </a:pPr>
            <a:r>
              <a:rPr lang="pt-BR" sz="2000" dirty="0">
                <a:latin typeface="+mj-lt"/>
              </a:rPr>
              <a:t>Arquivos Sonoros : 122 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pt-BR" sz="2000" dirty="0" smtClean="0">
                <a:latin typeface="+mj-lt"/>
              </a:rPr>
              <a:t>  (</a:t>
            </a:r>
            <a:r>
              <a:rPr lang="pt-BR" sz="2000" dirty="0">
                <a:latin typeface="+mj-lt"/>
              </a:rPr>
              <a:t>Partituras interpretadas e gravadas em formato digital</a:t>
            </a:r>
            <a:r>
              <a:rPr lang="pt-BR" sz="2000" dirty="0" smtClean="0">
                <a:latin typeface="+mj-lt"/>
              </a:rPr>
              <a:t>)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endParaRPr lang="pt-BR" sz="2000" dirty="0" smtClean="0">
              <a:latin typeface="+mj-lt"/>
            </a:endParaRPr>
          </a:p>
          <a:p>
            <a:pPr marL="0" lvl="0" indent="0">
              <a:buClr>
                <a:schemeClr val="dk1"/>
              </a:buClr>
              <a:buSzPts val="1100"/>
              <a:buNone/>
            </a:pPr>
            <a:endParaRPr lang="pt-BR" sz="2000" dirty="0" smtClean="0">
              <a:latin typeface="+mj-lt"/>
            </a:endParaRPr>
          </a:p>
          <a:p>
            <a:pPr marL="0" lvl="0" indent="0">
              <a:buClr>
                <a:schemeClr val="dk1"/>
              </a:buClr>
              <a:buSzPts val="1100"/>
              <a:buNone/>
            </a:pPr>
            <a:endParaRPr lang="pt-BR" sz="2000" dirty="0" smtClean="0">
              <a:latin typeface="+mj-lt"/>
            </a:endParaRPr>
          </a:p>
          <a:p>
            <a:pPr marL="0" lvl="0" indent="0">
              <a:buClr>
                <a:schemeClr val="dk1"/>
              </a:buClr>
              <a:buSzPts val="1100"/>
              <a:buNone/>
            </a:pPr>
            <a:endParaRPr lang="pt-BR" sz="2000" dirty="0" smtClean="0">
              <a:latin typeface="+mj-lt"/>
            </a:endParaRPr>
          </a:p>
          <a:p>
            <a:pPr marL="0" lvl="0" indent="0">
              <a:buClr>
                <a:schemeClr val="dk1"/>
              </a:buClr>
              <a:buSzPts val="1100"/>
              <a:buNone/>
            </a:pPr>
            <a:endParaRPr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87441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41"/>
          <p:cNvSpPr txBox="1"/>
          <p:nvPr/>
        </p:nvSpPr>
        <p:spPr>
          <a:xfrm>
            <a:off x="725175" y="938685"/>
            <a:ext cx="1440600" cy="1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600">
                <a:solidFill>
                  <a:srgbClr val="9E7C59"/>
                </a:solidFill>
              </a:rPr>
              <a:t>😉</a:t>
            </a:r>
            <a:endParaRPr sz="9600">
              <a:solidFill>
                <a:srgbClr val="9E7C59"/>
              </a:solidFill>
            </a:endParaRPr>
          </a:p>
        </p:txBody>
      </p:sp>
      <p:sp>
        <p:nvSpPr>
          <p:cNvPr id="5" name="Google Shape;297;p36"/>
          <p:cNvSpPr/>
          <p:nvPr/>
        </p:nvSpPr>
        <p:spPr>
          <a:xfrm>
            <a:off x="251520" y="188640"/>
            <a:ext cx="8640960" cy="6552728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473D37"/>
          </a:solidFill>
          <a:ln w="9525" cap="flat" cmpd="sng">
            <a:solidFill>
              <a:srgbClr val="9E7C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557960"/>
            <a:ext cx="7920879" cy="4887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54289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452470" y="139159"/>
            <a:ext cx="79928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3600" dirty="0" smtClean="0">
                <a:solidFill>
                  <a:schemeClr val="bg1">
                    <a:lumMod val="95000"/>
                  </a:schemeClr>
                </a:solidFill>
                <a:latin typeface="Baskerville Old Face" panose="02020602080505020303" pitchFamily="18" charset="0"/>
                <a:ea typeface="+mj-ea"/>
                <a:cs typeface="+mj-cs"/>
              </a:rPr>
              <a:t>Partituras</a:t>
            </a:r>
            <a:endParaRPr lang="pt-BR" sz="3600" dirty="0">
              <a:solidFill>
                <a:schemeClr val="bg1">
                  <a:lumMod val="95000"/>
                </a:schemeClr>
              </a:solidFill>
              <a:latin typeface="Baskerville Old Face" panose="02020602080505020303" pitchFamily="18" charset="0"/>
              <a:ea typeface="+mj-ea"/>
              <a:cs typeface="+mj-cs"/>
            </a:endParaRPr>
          </a:p>
        </p:txBody>
      </p:sp>
      <p:cxnSp>
        <p:nvCxnSpPr>
          <p:cNvPr id="8" name="Conector reto 7"/>
          <p:cNvCxnSpPr/>
          <p:nvPr/>
        </p:nvCxnSpPr>
        <p:spPr>
          <a:xfrm>
            <a:off x="0" y="800050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5336"/>
          <a:stretch>
            <a:fillRect/>
          </a:stretch>
        </p:blipFill>
        <p:spPr bwMode="auto">
          <a:xfrm>
            <a:off x="467544" y="1268760"/>
            <a:ext cx="3832078" cy="51845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1775" t="1390" r="2396"/>
          <a:stretch>
            <a:fillRect/>
          </a:stretch>
        </p:blipFill>
        <p:spPr bwMode="auto">
          <a:xfrm>
            <a:off x="4716016" y="1268760"/>
            <a:ext cx="3945495" cy="51845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6988665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452470" y="139159"/>
            <a:ext cx="79928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3600" dirty="0" smtClean="0">
                <a:solidFill>
                  <a:schemeClr val="bg1">
                    <a:lumMod val="95000"/>
                  </a:schemeClr>
                </a:solidFill>
                <a:latin typeface="Baskerville Old Face" panose="02020602080505020303" pitchFamily="18" charset="0"/>
                <a:ea typeface="+mj-ea"/>
                <a:cs typeface="+mj-cs"/>
              </a:rPr>
              <a:t>Partituras</a:t>
            </a:r>
            <a:endParaRPr lang="pt-BR" sz="3600" dirty="0">
              <a:solidFill>
                <a:schemeClr val="bg1">
                  <a:lumMod val="95000"/>
                </a:schemeClr>
              </a:solidFill>
              <a:latin typeface="Baskerville Old Face" panose="02020602080505020303" pitchFamily="18" charset="0"/>
              <a:ea typeface="+mj-ea"/>
              <a:cs typeface="+mj-cs"/>
            </a:endParaRPr>
          </a:p>
        </p:txBody>
      </p:sp>
      <p:cxnSp>
        <p:nvCxnSpPr>
          <p:cNvPr id="8" name="Conector reto 7"/>
          <p:cNvCxnSpPr/>
          <p:nvPr/>
        </p:nvCxnSpPr>
        <p:spPr>
          <a:xfrm>
            <a:off x="0" y="800050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t="1315" r="3648" b="1393"/>
          <a:stretch>
            <a:fillRect/>
          </a:stretch>
        </p:blipFill>
        <p:spPr bwMode="auto">
          <a:xfrm>
            <a:off x="467544" y="1196752"/>
            <a:ext cx="3744416" cy="53285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3421" t="1316" r="4210" b="2632"/>
          <a:stretch>
            <a:fillRect/>
          </a:stretch>
        </p:blipFill>
        <p:spPr bwMode="auto">
          <a:xfrm>
            <a:off x="4716016" y="1196752"/>
            <a:ext cx="3960440" cy="5353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988665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452470" y="139159"/>
            <a:ext cx="79928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3600" dirty="0" smtClean="0">
                <a:solidFill>
                  <a:schemeClr val="bg1">
                    <a:lumMod val="95000"/>
                  </a:schemeClr>
                </a:solidFill>
                <a:latin typeface="Baskerville Old Face" panose="02020602080505020303" pitchFamily="18" charset="0"/>
                <a:ea typeface="+mj-ea"/>
                <a:cs typeface="+mj-cs"/>
              </a:rPr>
              <a:t>Libretos</a:t>
            </a:r>
            <a:endParaRPr lang="pt-BR" sz="3600" dirty="0">
              <a:solidFill>
                <a:schemeClr val="bg1">
                  <a:lumMod val="95000"/>
                </a:schemeClr>
              </a:solidFill>
              <a:latin typeface="Baskerville Old Face" panose="02020602080505020303" pitchFamily="18" charset="0"/>
              <a:ea typeface="+mj-ea"/>
              <a:cs typeface="+mj-cs"/>
            </a:endParaRPr>
          </a:p>
        </p:txBody>
      </p:sp>
      <p:cxnSp>
        <p:nvCxnSpPr>
          <p:cNvPr id="8" name="Conector reto 7"/>
          <p:cNvCxnSpPr/>
          <p:nvPr/>
        </p:nvCxnSpPr>
        <p:spPr>
          <a:xfrm>
            <a:off x="0" y="800050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5258"/>
          <a:stretch>
            <a:fillRect/>
          </a:stretch>
        </p:blipFill>
        <p:spPr bwMode="auto">
          <a:xfrm>
            <a:off x="683568" y="1196752"/>
            <a:ext cx="3548079" cy="53499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2058"/>
          <a:stretch>
            <a:fillRect/>
          </a:stretch>
        </p:blipFill>
        <p:spPr bwMode="auto">
          <a:xfrm>
            <a:off x="5004048" y="1196752"/>
            <a:ext cx="3426522" cy="53547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6988665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452470" y="139159"/>
            <a:ext cx="79928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3600" dirty="0" smtClean="0">
                <a:solidFill>
                  <a:schemeClr val="bg1">
                    <a:lumMod val="95000"/>
                  </a:schemeClr>
                </a:solidFill>
                <a:latin typeface="Baskerville Old Face" panose="02020602080505020303" pitchFamily="18" charset="0"/>
                <a:ea typeface="+mj-ea"/>
                <a:cs typeface="+mj-cs"/>
              </a:rPr>
              <a:t>Periódicos</a:t>
            </a:r>
            <a:endParaRPr lang="pt-BR" sz="3600" dirty="0">
              <a:solidFill>
                <a:schemeClr val="bg1">
                  <a:lumMod val="95000"/>
                </a:schemeClr>
              </a:solidFill>
              <a:latin typeface="Baskerville Old Face" panose="02020602080505020303" pitchFamily="18" charset="0"/>
              <a:ea typeface="+mj-ea"/>
              <a:cs typeface="+mj-cs"/>
            </a:endParaRPr>
          </a:p>
        </p:txBody>
      </p:sp>
      <p:cxnSp>
        <p:nvCxnSpPr>
          <p:cNvPr id="8" name="Conector reto 7"/>
          <p:cNvCxnSpPr/>
          <p:nvPr/>
        </p:nvCxnSpPr>
        <p:spPr>
          <a:xfrm>
            <a:off x="0" y="800050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1196752"/>
            <a:ext cx="3821901" cy="5256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8024" y="1196752"/>
            <a:ext cx="3859138" cy="52973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6988665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452470" y="139159"/>
            <a:ext cx="79928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3600" dirty="0" smtClean="0">
                <a:solidFill>
                  <a:schemeClr val="bg1">
                    <a:lumMod val="95000"/>
                  </a:schemeClr>
                </a:solidFill>
                <a:latin typeface="Baskerville Old Face" panose="02020602080505020303" pitchFamily="18" charset="0"/>
                <a:ea typeface="+mj-ea"/>
                <a:cs typeface="+mj-cs"/>
              </a:rPr>
              <a:t>Métodos</a:t>
            </a:r>
            <a:endParaRPr lang="pt-BR" sz="3600" dirty="0">
              <a:solidFill>
                <a:schemeClr val="bg1">
                  <a:lumMod val="95000"/>
                </a:schemeClr>
              </a:solidFill>
              <a:latin typeface="Baskerville Old Face" panose="02020602080505020303" pitchFamily="18" charset="0"/>
              <a:ea typeface="+mj-ea"/>
              <a:cs typeface="+mj-cs"/>
            </a:endParaRPr>
          </a:p>
        </p:txBody>
      </p:sp>
      <p:cxnSp>
        <p:nvCxnSpPr>
          <p:cNvPr id="8" name="Conector reto 7"/>
          <p:cNvCxnSpPr/>
          <p:nvPr/>
        </p:nvCxnSpPr>
        <p:spPr>
          <a:xfrm>
            <a:off x="0" y="800050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755576" y="1268760"/>
            <a:ext cx="3456384" cy="52327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0032" y="1268760"/>
            <a:ext cx="3493583" cy="52668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6988665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452470" y="139159"/>
            <a:ext cx="79928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Baskerville Old Face" panose="02020602080505020303" pitchFamily="18" charset="0"/>
                <a:ea typeface="+mj-ea"/>
                <a:cs typeface="+mj-cs"/>
              </a:rPr>
              <a:t>Ernesto Nazareth (1863-1934)</a:t>
            </a:r>
          </a:p>
        </p:txBody>
      </p:sp>
      <p:cxnSp>
        <p:nvCxnSpPr>
          <p:cNvPr id="8" name="Conector reto 7"/>
          <p:cNvCxnSpPr/>
          <p:nvPr/>
        </p:nvCxnSpPr>
        <p:spPr>
          <a:xfrm>
            <a:off x="0" y="800050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1238206"/>
            <a:ext cx="4257675" cy="5181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5" y="1238206"/>
            <a:ext cx="4104456" cy="52023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6988665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452470" y="139159"/>
            <a:ext cx="79928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3600" dirty="0" smtClean="0">
                <a:solidFill>
                  <a:schemeClr val="bg1">
                    <a:lumMod val="95000"/>
                  </a:schemeClr>
                </a:solidFill>
                <a:latin typeface="Baskerville Old Face" panose="02020602080505020303" pitchFamily="18" charset="0"/>
                <a:ea typeface="+mj-ea"/>
                <a:cs typeface="+mj-cs"/>
              </a:rPr>
              <a:t>Carlos Gomes (</a:t>
            </a:r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Baskerville Old Face" panose="02020602080505020303" pitchFamily="18" charset="0"/>
                <a:ea typeface="+mj-ea"/>
                <a:cs typeface="+mj-cs"/>
              </a:rPr>
              <a:t>1836-1896)</a:t>
            </a:r>
          </a:p>
        </p:txBody>
      </p:sp>
      <p:cxnSp>
        <p:nvCxnSpPr>
          <p:cNvPr id="8" name="Conector reto 7"/>
          <p:cNvCxnSpPr/>
          <p:nvPr/>
        </p:nvCxnSpPr>
        <p:spPr>
          <a:xfrm>
            <a:off x="0" y="800050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:\Users\elizete.higino\Documents\Fotos BN Divisão de Música\Música\DSC04843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3456384" cy="46085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3" descr="C:\Users\elizete.higino\Documents\Fotos BN Divisão de Música\Música\Digitalizar0031.jpg"/>
          <p:cNvPicPr>
            <a:picLocks noChangeAspect="1" noChangeArrowheads="1"/>
          </p:cNvPicPr>
          <p:nvPr/>
        </p:nvPicPr>
        <p:blipFill rotWithShape="1">
          <a:blip r:embed="rId4" cstate="print"/>
          <a:srcRect l="3775" t="1920" r="4947" b="4275"/>
          <a:stretch/>
        </p:blipFill>
        <p:spPr bwMode="auto">
          <a:xfrm>
            <a:off x="4716016" y="1268759"/>
            <a:ext cx="3860801" cy="52686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678200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>
            <a:spLocks noGrp="1"/>
          </p:cNvSpPr>
          <p:nvPr>
            <p:ph type="title"/>
          </p:nvPr>
        </p:nvSpPr>
        <p:spPr>
          <a:xfrm>
            <a:off x="827584" y="908720"/>
            <a:ext cx="7488832" cy="6745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pt-BR" sz="2800" dirty="0"/>
              <a:t>Compete à Divisão de Música e Arquivo Sonoro:</a:t>
            </a:r>
            <a:endParaRPr sz="2800" dirty="0"/>
          </a:p>
        </p:txBody>
      </p:sp>
      <p:sp>
        <p:nvSpPr>
          <p:cNvPr id="101" name="Google Shape;101;p15"/>
          <p:cNvSpPr txBox="1">
            <a:spLocks noGrp="1"/>
          </p:cNvSpPr>
          <p:nvPr>
            <p:ph type="body" idx="1"/>
          </p:nvPr>
        </p:nvSpPr>
        <p:spPr>
          <a:xfrm>
            <a:off x="683568" y="1916832"/>
            <a:ext cx="7776864" cy="41044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lnSpc>
                <a:spcPct val="200000"/>
              </a:lnSpc>
              <a:buClr>
                <a:schemeClr val="dk1"/>
              </a:buClr>
              <a:buSzPts val="1100"/>
              <a:buFont typeface="Wingdings" panose="05000000000000000000" pitchFamily="2" charset="2"/>
              <a:buChar char="Ø"/>
            </a:pPr>
            <a:r>
              <a:rPr lang="pt-BR" sz="1400" b="1" dirty="0">
                <a:latin typeface="+mj-lt"/>
              </a:rPr>
              <a:t>Guardar, preservar, manter e disponibilizar o acervo musical;</a:t>
            </a:r>
          </a:p>
          <a:p>
            <a:pPr marL="171450" lvl="0" indent="-171450">
              <a:lnSpc>
                <a:spcPct val="200000"/>
              </a:lnSpc>
              <a:buClr>
                <a:schemeClr val="dk1"/>
              </a:buClr>
              <a:buSzPts val="1100"/>
              <a:buFont typeface="Wingdings" panose="05000000000000000000" pitchFamily="2" charset="2"/>
              <a:buChar char="Ø"/>
            </a:pPr>
            <a:r>
              <a:rPr lang="pt-BR" sz="1400" b="1" dirty="0">
                <a:latin typeface="+mj-lt"/>
              </a:rPr>
              <a:t>Indicar e emitir pareceres sobre a aquisição de obras relacionadas à produção musical;</a:t>
            </a:r>
          </a:p>
          <a:p>
            <a:pPr marL="171450" lvl="0" indent="-171450">
              <a:lnSpc>
                <a:spcPct val="200000"/>
              </a:lnSpc>
              <a:buClr>
                <a:schemeClr val="dk1"/>
              </a:buClr>
              <a:buSzPts val="1100"/>
              <a:buFont typeface="Wingdings" panose="05000000000000000000" pitchFamily="2" charset="2"/>
              <a:buChar char="Ø"/>
            </a:pPr>
            <a:r>
              <a:rPr lang="pt-BR" sz="1400" b="1" dirty="0">
                <a:latin typeface="+mj-lt"/>
              </a:rPr>
              <a:t>Promover o inventário e controle do acervo sob a sua responsabilidade;</a:t>
            </a:r>
          </a:p>
          <a:p>
            <a:pPr marL="171450" lvl="0" indent="-171450">
              <a:lnSpc>
                <a:spcPct val="200000"/>
              </a:lnSpc>
              <a:buClr>
                <a:schemeClr val="dk1"/>
              </a:buClr>
              <a:buSzPts val="1100"/>
              <a:buFont typeface="Wingdings" panose="05000000000000000000" pitchFamily="2" charset="2"/>
              <a:buChar char="Ø"/>
            </a:pPr>
            <a:r>
              <a:rPr lang="pt-BR" sz="1400" b="1" dirty="0">
                <a:latin typeface="+mj-lt"/>
              </a:rPr>
              <a:t>Executar o processamento técnico do acervo musical (partituras, discos vinil, </a:t>
            </a:r>
            <a:r>
              <a:rPr lang="pt-BR" sz="1400" b="1" dirty="0" err="1">
                <a:latin typeface="+mj-lt"/>
              </a:rPr>
              <a:t>cds</a:t>
            </a:r>
            <a:r>
              <a:rPr lang="pt-BR" sz="1400" b="1" dirty="0">
                <a:latin typeface="+mj-lt"/>
              </a:rPr>
              <a:t>, </a:t>
            </a:r>
            <a:r>
              <a:rPr lang="pt-BR" sz="1400" b="1" dirty="0" err="1">
                <a:latin typeface="+mj-lt"/>
              </a:rPr>
              <a:t>dvds</a:t>
            </a:r>
            <a:r>
              <a:rPr lang="pt-BR" sz="1400" b="1" dirty="0">
                <a:latin typeface="+mj-lt"/>
              </a:rPr>
              <a:t>, blue </a:t>
            </a:r>
            <a:r>
              <a:rPr lang="pt-BR" sz="1400" b="1" dirty="0" err="1">
                <a:latin typeface="+mj-lt"/>
              </a:rPr>
              <a:t>ray</a:t>
            </a:r>
            <a:r>
              <a:rPr lang="pt-BR" sz="1400" b="1" dirty="0">
                <a:latin typeface="+mj-lt"/>
              </a:rPr>
              <a:t>);</a:t>
            </a:r>
          </a:p>
          <a:p>
            <a:pPr marL="171450" lvl="0" indent="-171450">
              <a:lnSpc>
                <a:spcPct val="200000"/>
              </a:lnSpc>
              <a:buClr>
                <a:schemeClr val="dk1"/>
              </a:buClr>
              <a:buSzPts val="1100"/>
              <a:buFont typeface="Wingdings" panose="05000000000000000000" pitchFamily="2" charset="2"/>
              <a:buChar char="Ø"/>
            </a:pPr>
            <a:r>
              <a:rPr lang="pt-BR" sz="1400" b="1" dirty="0">
                <a:latin typeface="+mj-lt"/>
              </a:rPr>
              <a:t>Executar atividades para fins de divulgação do acervo musical (textos, exposições, cursos e palestras)</a:t>
            </a:r>
          </a:p>
          <a:p>
            <a:pPr marL="171450" lvl="0" indent="-171450">
              <a:lnSpc>
                <a:spcPct val="200000"/>
              </a:lnSpc>
              <a:buClr>
                <a:schemeClr val="dk1"/>
              </a:buClr>
              <a:buSzPts val="1100"/>
              <a:buFont typeface="Wingdings" panose="05000000000000000000" pitchFamily="2" charset="2"/>
              <a:buChar char="Ø"/>
            </a:pPr>
            <a:r>
              <a:rPr lang="pt-BR" sz="1400" b="1" dirty="0">
                <a:latin typeface="+mj-lt"/>
              </a:rPr>
              <a:t>Emitir pareceres e prestar informações em sua área de competência. </a:t>
            </a:r>
            <a:endParaRPr sz="2000" dirty="0">
              <a:latin typeface="+mj-lt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elizete.higino\Documents\Fotos BN Divisão de Música\Música\Digitalizar0030.jpg"/>
          <p:cNvPicPr>
            <a:picLocks noGrp="1" noChangeAspect="1" noChangeArrowheads="1"/>
          </p:cNvPicPr>
          <p:nvPr>
            <p:ph/>
          </p:nvPr>
        </p:nvPicPr>
        <p:blipFill rotWithShape="1">
          <a:blip r:embed="rId2" cstate="print"/>
          <a:srcRect l="1726" t="2107" r="1272" b="3492"/>
          <a:stretch/>
        </p:blipFill>
        <p:spPr bwMode="auto">
          <a:xfrm>
            <a:off x="580572" y="740229"/>
            <a:ext cx="7982857" cy="53557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357179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3"/>
          <p:cNvSpPr txBox="1">
            <a:spLocks noGrp="1"/>
          </p:cNvSpPr>
          <p:nvPr>
            <p:ph type="body" idx="1"/>
          </p:nvPr>
        </p:nvSpPr>
        <p:spPr>
          <a:xfrm>
            <a:off x="755576" y="1866247"/>
            <a:ext cx="3528392" cy="3097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pt-BR" sz="2800" dirty="0"/>
              <a:t>Autógrafos das óperas Il Guarany, Fosca, </a:t>
            </a:r>
            <a:r>
              <a:rPr lang="pt-BR" sz="2800" dirty="0" err="1"/>
              <a:t>Salvator</a:t>
            </a:r>
            <a:r>
              <a:rPr lang="pt-BR" sz="2800" dirty="0"/>
              <a:t> Rosa e Maria Tudor, nominadas Memória do Mundo Brasil, em 2009 pela Unesco. </a:t>
            </a:r>
          </a:p>
        </p:txBody>
      </p:sp>
      <p:pic>
        <p:nvPicPr>
          <p:cNvPr id="4" name="Espaço Reservado para Conteúdo 5" descr="Gomes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693978"/>
            <a:ext cx="3888432" cy="54420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tângulo 2"/>
          <p:cNvSpPr/>
          <p:nvPr/>
        </p:nvSpPr>
        <p:spPr>
          <a:xfrm>
            <a:off x="2267744" y="1628800"/>
            <a:ext cx="720080" cy="360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2145541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3"/>
          <p:cNvSpPr txBox="1">
            <a:spLocks noGrp="1"/>
          </p:cNvSpPr>
          <p:nvPr>
            <p:ph type="title"/>
          </p:nvPr>
        </p:nvSpPr>
        <p:spPr>
          <a:xfrm>
            <a:off x="971600" y="1052736"/>
            <a:ext cx="3291600" cy="8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pt-BR" sz="3600" dirty="0"/>
              <a:t>Noel Rosa</a:t>
            </a:r>
            <a:endParaRPr sz="3600" dirty="0"/>
          </a:p>
        </p:txBody>
      </p:sp>
      <p:sp>
        <p:nvSpPr>
          <p:cNvPr id="172" name="Google Shape;172;p23"/>
          <p:cNvSpPr txBox="1">
            <a:spLocks noGrp="1"/>
          </p:cNvSpPr>
          <p:nvPr>
            <p:ph type="body" idx="1"/>
          </p:nvPr>
        </p:nvSpPr>
        <p:spPr>
          <a:xfrm>
            <a:off x="902900" y="2131640"/>
            <a:ext cx="3291600" cy="35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pt-BR" dirty="0"/>
              <a:t>Com que roupa</a:t>
            </a:r>
          </a:p>
          <a:p>
            <a:pPr marL="0" lvl="0" indent="0">
              <a:buNone/>
            </a:pPr>
            <a:endParaRPr lang="pt-BR" dirty="0"/>
          </a:p>
          <a:p>
            <a:pPr marL="0" lvl="0" indent="0">
              <a:buNone/>
            </a:pPr>
            <a:endParaRPr lang="pt-BR" dirty="0"/>
          </a:p>
          <a:p>
            <a:pPr marL="0" lvl="0" indent="0">
              <a:buNone/>
            </a:pPr>
            <a:endParaRPr lang="pt-BR" dirty="0"/>
          </a:p>
          <a:p>
            <a:pPr marL="0" lvl="0" indent="0">
              <a:buNone/>
            </a:pPr>
            <a:endParaRPr lang="pt-BR" dirty="0"/>
          </a:p>
          <a:p>
            <a:pPr marL="0" lvl="0" indent="0" algn="just">
              <a:buNone/>
            </a:pPr>
            <a:r>
              <a:rPr lang="pt-BR" sz="2000" dirty="0"/>
              <a:t>Noel Rosa e </a:t>
            </a:r>
            <a:r>
              <a:rPr lang="pt-BR" sz="2000" dirty="0" smtClean="0"/>
              <a:t>Bando Regional</a:t>
            </a:r>
            <a:endParaRPr lang="pt-BR" sz="2000" dirty="0"/>
          </a:p>
          <a:p>
            <a:pPr marL="0" lvl="0" indent="0" algn="just">
              <a:buNone/>
            </a:pPr>
            <a:r>
              <a:rPr lang="pt-BR" sz="2000" dirty="0"/>
              <a:t>[</a:t>
            </a:r>
            <a:r>
              <a:rPr lang="pt-BR" sz="2000" dirty="0" err="1"/>
              <a:t>S.l</a:t>
            </a:r>
            <a:r>
              <a:rPr lang="pt-BR" sz="2000" dirty="0"/>
              <a:t>.], [1930] ; [</a:t>
            </a:r>
            <a:r>
              <a:rPr lang="pt-BR" sz="2000" dirty="0" err="1"/>
              <a:t>S.l</a:t>
            </a:r>
            <a:r>
              <a:rPr lang="pt-BR" sz="2000" dirty="0"/>
              <a:t>.] : </a:t>
            </a:r>
            <a:r>
              <a:rPr lang="pt-BR" sz="2000" dirty="0" err="1"/>
              <a:t>Parlophon</a:t>
            </a:r>
            <a:r>
              <a:rPr lang="pt-BR" sz="2000" dirty="0"/>
              <a:t>. </a:t>
            </a:r>
          </a:p>
        </p:txBody>
      </p:sp>
      <p:pic>
        <p:nvPicPr>
          <p:cNvPr id="4" name="Com que roup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7744" y="3212976"/>
            <a:ext cx="609600" cy="609600"/>
          </a:xfrm>
          <a:prstGeom prst="rect">
            <a:avLst/>
          </a:prstGeom>
        </p:spPr>
      </p:pic>
      <p:pic>
        <p:nvPicPr>
          <p:cNvPr id="5" name="Espaço Reservado para Conteúdo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59" t="10336" r="9406" b="7818"/>
          <a:stretch/>
        </p:blipFill>
        <p:spPr>
          <a:xfrm>
            <a:off x="5004048" y="1989503"/>
            <a:ext cx="3667854" cy="30565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82575701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3"/>
          <p:cNvSpPr txBox="1">
            <a:spLocks noGrp="1"/>
          </p:cNvSpPr>
          <p:nvPr>
            <p:ph type="title"/>
          </p:nvPr>
        </p:nvSpPr>
        <p:spPr>
          <a:xfrm>
            <a:off x="926744" y="1109519"/>
            <a:ext cx="3291600" cy="5935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pt-BR" sz="3200" dirty="0"/>
              <a:t>Ernesto Nazareth</a:t>
            </a:r>
            <a:endParaRPr sz="3200" dirty="0"/>
          </a:p>
        </p:txBody>
      </p:sp>
      <p:sp>
        <p:nvSpPr>
          <p:cNvPr id="172" name="Google Shape;172;p23"/>
          <p:cNvSpPr txBox="1">
            <a:spLocks noGrp="1"/>
          </p:cNvSpPr>
          <p:nvPr>
            <p:ph type="body" idx="1"/>
          </p:nvPr>
        </p:nvSpPr>
        <p:spPr>
          <a:xfrm>
            <a:off x="902900" y="2131640"/>
            <a:ext cx="3291600" cy="35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pt-BR" dirty="0"/>
              <a:t>Odeon</a:t>
            </a:r>
          </a:p>
          <a:p>
            <a:pPr marL="0" lvl="0" indent="0" algn="ctr">
              <a:buNone/>
            </a:pPr>
            <a:endParaRPr lang="pt-BR" dirty="0"/>
          </a:p>
          <a:p>
            <a:pPr marL="0" lvl="0" indent="0" algn="ctr">
              <a:buNone/>
            </a:pPr>
            <a:endParaRPr lang="pt-BR" dirty="0"/>
          </a:p>
          <a:p>
            <a:pPr marL="0" lvl="0" indent="0" algn="ctr">
              <a:buNone/>
            </a:pPr>
            <a:endParaRPr lang="pt-BR" dirty="0"/>
          </a:p>
          <a:p>
            <a:pPr marL="0" lvl="0" indent="0">
              <a:buNone/>
            </a:pPr>
            <a:endParaRPr lang="pt-BR" sz="2000" dirty="0" smtClean="0"/>
          </a:p>
          <a:p>
            <a:pPr marL="0" lvl="0" indent="0" algn="just">
              <a:buNone/>
            </a:pPr>
            <a:r>
              <a:rPr lang="pt-BR" sz="2000" dirty="0" smtClean="0"/>
              <a:t>Mario </a:t>
            </a:r>
            <a:r>
              <a:rPr lang="pt-BR" sz="2000" dirty="0" err="1"/>
              <a:t>Gennari</a:t>
            </a:r>
            <a:r>
              <a:rPr lang="pt-BR" sz="2000" dirty="0"/>
              <a:t> Filho com acompanhamento de regional </a:t>
            </a:r>
          </a:p>
          <a:p>
            <a:pPr marL="0" lvl="0" indent="0" algn="just">
              <a:buNone/>
            </a:pPr>
            <a:r>
              <a:rPr lang="pt-BR" sz="2000" dirty="0"/>
              <a:t>[</a:t>
            </a:r>
            <a:r>
              <a:rPr lang="pt-BR" sz="2000" dirty="0" err="1"/>
              <a:t>S.l</a:t>
            </a:r>
            <a:r>
              <a:rPr lang="pt-BR" sz="2000" dirty="0"/>
              <a:t>.], [</a:t>
            </a:r>
            <a:r>
              <a:rPr lang="pt-BR" sz="2000" dirty="0" smtClean="0"/>
              <a:t>1950</a:t>
            </a:r>
            <a:r>
              <a:rPr lang="pt-BR" sz="2000" dirty="0"/>
              <a:t>] ; [</a:t>
            </a:r>
            <a:r>
              <a:rPr lang="pt-BR" sz="2000" dirty="0" err="1"/>
              <a:t>S.l</a:t>
            </a:r>
            <a:r>
              <a:rPr lang="pt-BR" sz="2000" dirty="0"/>
              <a:t>.] : Odeon</a:t>
            </a:r>
            <a:r>
              <a:rPr lang="pt-BR" sz="2000" dirty="0" smtClean="0"/>
              <a:t>.</a:t>
            </a:r>
            <a:endParaRPr lang="pt-BR" sz="2000" dirty="0"/>
          </a:p>
        </p:txBody>
      </p:sp>
      <p:pic>
        <p:nvPicPr>
          <p:cNvPr id="6" name="Espaço Reservado para Conteúdo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76" t="7881" r="19332" b="9214"/>
          <a:stretch/>
        </p:blipFill>
        <p:spPr>
          <a:xfrm>
            <a:off x="5254561" y="1733749"/>
            <a:ext cx="3327896" cy="3568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deon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7744" y="32036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53326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9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3"/>
          <p:cNvSpPr txBox="1">
            <a:spLocks noGrp="1"/>
          </p:cNvSpPr>
          <p:nvPr>
            <p:ph type="title"/>
          </p:nvPr>
        </p:nvSpPr>
        <p:spPr>
          <a:xfrm>
            <a:off x="926744" y="1109519"/>
            <a:ext cx="3291600" cy="5935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pt-BR" sz="2800" dirty="0"/>
              <a:t>Chiquinha Gonzaga</a:t>
            </a:r>
            <a:endParaRPr sz="2800" dirty="0"/>
          </a:p>
        </p:txBody>
      </p:sp>
      <p:sp>
        <p:nvSpPr>
          <p:cNvPr id="172" name="Google Shape;172;p23"/>
          <p:cNvSpPr txBox="1">
            <a:spLocks noGrp="1"/>
          </p:cNvSpPr>
          <p:nvPr>
            <p:ph type="body" idx="1"/>
          </p:nvPr>
        </p:nvSpPr>
        <p:spPr>
          <a:xfrm>
            <a:off x="902900" y="2131640"/>
            <a:ext cx="3291600" cy="35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pt-BR" dirty="0" err="1"/>
              <a:t>Atrahente</a:t>
            </a:r>
            <a:endParaRPr lang="pt-BR" dirty="0"/>
          </a:p>
          <a:p>
            <a:pPr marL="0" lvl="0" indent="0" algn="ctr">
              <a:buNone/>
            </a:pPr>
            <a:endParaRPr lang="pt-BR" dirty="0"/>
          </a:p>
          <a:p>
            <a:pPr marL="0" lvl="0" indent="0" algn="ctr">
              <a:buNone/>
            </a:pPr>
            <a:endParaRPr lang="pt-BR" dirty="0"/>
          </a:p>
          <a:p>
            <a:pPr marL="0" lvl="0" indent="0" algn="ctr">
              <a:buNone/>
            </a:pPr>
            <a:endParaRPr lang="pt-BR" dirty="0"/>
          </a:p>
          <a:p>
            <a:pPr marL="0" lvl="0" indent="0" algn="ctr">
              <a:buNone/>
            </a:pPr>
            <a:endParaRPr lang="pt-BR" dirty="0"/>
          </a:p>
          <a:p>
            <a:pPr marL="0" lvl="0" indent="0" algn="just">
              <a:buNone/>
            </a:pPr>
            <a:r>
              <a:rPr lang="pt-BR" sz="2000" dirty="0" smtClean="0"/>
              <a:t>Grupo</a:t>
            </a:r>
            <a:r>
              <a:rPr lang="pt-BR" sz="2000" dirty="0"/>
              <a:t> Chiquinha Gonzaga com cavaquinho, flauta, violão e </a:t>
            </a:r>
            <a:r>
              <a:rPr lang="pt-BR" sz="2000" dirty="0" smtClean="0"/>
              <a:t>piano.</a:t>
            </a:r>
            <a:r>
              <a:rPr lang="pt-BR" sz="2000" dirty="0"/>
              <a:t> </a:t>
            </a:r>
            <a:r>
              <a:rPr lang="pt-BR" sz="2000" dirty="0" smtClean="0"/>
              <a:t>[</a:t>
            </a:r>
            <a:r>
              <a:rPr lang="pt-BR" sz="2000" dirty="0" err="1"/>
              <a:t>S.l</a:t>
            </a:r>
            <a:r>
              <a:rPr lang="pt-BR" sz="2000" dirty="0"/>
              <a:t>.], [Anterior a 1935] ; [</a:t>
            </a:r>
            <a:r>
              <a:rPr lang="pt-BR" sz="2000" dirty="0" err="1"/>
              <a:t>S.l</a:t>
            </a:r>
            <a:r>
              <a:rPr lang="pt-BR" sz="2000" dirty="0"/>
              <a:t>.] : Columbia Record. </a:t>
            </a:r>
          </a:p>
        </p:txBody>
      </p:sp>
      <p:pic>
        <p:nvPicPr>
          <p:cNvPr id="8" name="Atrahent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7744" y="3212975"/>
            <a:ext cx="609600" cy="609600"/>
          </a:xfrm>
          <a:prstGeom prst="rect">
            <a:avLst/>
          </a:prstGeom>
        </p:spPr>
      </p:pic>
      <p:pic>
        <p:nvPicPr>
          <p:cNvPr id="9" name="Espaço Reservado para Conteúdo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18" t="7189" r="17116" b="5090"/>
          <a:stretch/>
        </p:blipFill>
        <p:spPr>
          <a:xfrm>
            <a:off x="5116193" y="1693688"/>
            <a:ext cx="3587079" cy="3648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1278510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5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DSC00285"/>
          <p:cNvPicPr>
            <a:picLocks noGrp="1" noChangeAspect="1" noChangeArrowheads="1"/>
          </p:cNvPicPr>
          <p:nvPr>
            <p:ph/>
          </p:nvPr>
        </p:nvPicPr>
        <p:blipFill rotWithShape="1">
          <a:blip r:embed="rId2" cstate="print"/>
          <a:srcRect l="7698" t="2382" r="6231" b="11548"/>
          <a:stretch/>
        </p:blipFill>
        <p:spPr>
          <a:xfrm>
            <a:off x="1" y="1"/>
            <a:ext cx="9144000" cy="6858000"/>
          </a:xfrm>
          <a:noFill/>
          <a:ln>
            <a:solidFill>
              <a:schemeClr val="bg1"/>
            </a:solidFill>
          </a:ln>
        </p:spPr>
      </p:pic>
      <p:sp>
        <p:nvSpPr>
          <p:cNvPr id="2" name="Retângulo de cantos arredondados 1"/>
          <p:cNvSpPr/>
          <p:nvPr/>
        </p:nvSpPr>
        <p:spPr>
          <a:xfrm>
            <a:off x="5508105" y="1268760"/>
            <a:ext cx="3384376" cy="4464496"/>
          </a:xfrm>
          <a:prstGeom prst="roundRect">
            <a:avLst/>
          </a:prstGeom>
          <a:solidFill>
            <a:srgbClr val="9966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Google Shape;171;p23"/>
          <p:cNvSpPr txBox="1">
            <a:spLocks/>
          </p:cNvSpPr>
          <p:nvPr/>
        </p:nvSpPr>
        <p:spPr>
          <a:xfrm>
            <a:off x="5652120" y="2060848"/>
            <a:ext cx="3117400" cy="813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E7C59"/>
              </a:buClr>
              <a:buSzPts val="2200"/>
              <a:buFont typeface="Tinos"/>
              <a:buChar char="⬗"/>
              <a:defRPr sz="2200" b="0" i="0" u="none" strike="noStrike" cap="none">
                <a:solidFill>
                  <a:srgbClr val="434343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Tinos"/>
              <a:buChar char="◇"/>
              <a:defRPr sz="2200" b="0" i="0" u="none" strike="noStrike" cap="none">
                <a:solidFill>
                  <a:srgbClr val="434343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Tinos"/>
              <a:buChar char="◇"/>
              <a:defRPr sz="2200" b="0" i="0" u="none" strike="noStrike" cap="none">
                <a:solidFill>
                  <a:srgbClr val="434343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Tinos"/>
              <a:buChar char="◇"/>
              <a:defRPr sz="2200" b="0" i="0" u="none" strike="noStrike" cap="none">
                <a:solidFill>
                  <a:srgbClr val="434343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Tinos"/>
              <a:buChar char="◇"/>
              <a:defRPr sz="2200" b="0" i="0" u="none" strike="noStrike" cap="none">
                <a:solidFill>
                  <a:srgbClr val="434343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Tinos"/>
              <a:buChar char="◇"/>
              <a:defRPr sz="2200" b="0" i="0" u="none" strike="noStrike" cap="none">
                <a:solidFill>
                  <a:srgbClr val="434343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Tinos"/>
              <a:buChar char="◇"/>
              <a:defRPr sz="2200" b="0" i="0" u="none" strike="noStrike" cap="none">
                <a:solidFill>
                  <a:srgbClr val="434343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Tinos"/>
              <a:buChar char="◇"/>
              <a:defRPr sz="2200" b="0" i="0" u="none" strike="noStrike" cap="none">
                <a:solidFill>
                  <a:srgbClr val="434343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Tinos"/>
              <a:buChar char="◇"/>
              <a:defRPr sz="2200" b="0" i="0" u="none" strike="noStrike" cap="none">
                <a:solidFill>
                  <a:srgbClr val="434343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marL="0" indent="0" algn="ctr">
              <a:spcBef>
                <a:spcPts val="0"/>
              </a:spcBef>
              <a:buFont typeface="Tinos"/>
              <a:buNone/>
            </a:pPr>
            <a:r>
              <a:rPr lang="en-US" sz="4400" dirty="0" err="1" smtClean="0">
                <a:solidFill>
                  <a:schemeClr val="bg1"/>
                </a:solidFill>
              </a:rPr>
              <a:t>Obrigada</a:t>
            </a:r>
            <a:r>
              <a:rPr lang="en-US" sz="4400" dirty="0" smtClean="0">
                <a:solidFill>
                  <a:schemeClr val="bg1"/>
                </a:solidFill>
              </a:rPr>
              <a:t>!</a:t>
            </a:r>
            <a:endParaRPr lang="en-US" sz="2400" dirty="0"/>
          </a:p>
        </p:txBody>
      </p:sp>
      <p:grpSp>
        <p:nvGrpSpPr>
          <p:cNvPr id="8" name="Google Shape;387;p40"/>
          <p:cNvGrpSpPr/>
          <p:nvPr/>
        </p:nvGrpSpPr>
        <p:grpSpPr>
          <a:xfrm>
            <a:off x="5945509" y="4148473"/>
            <a:ext cx="351498" cy="268079"/>
            <a:chOff x="564675" y="1700625"/>
            <a:chExt cx="465200" cy="314200"/>
          </a:xfrm>
        </p:grpSpPr>
        <p:sp>
          <p:nvSpPr>
            <p:cNvPr id="9" name="Google Shape;388;p40"/>
            <p:cNvSpPr/>
            <p:nvPr/>
          </p:nvSpPr>
          <p:spPr>
            <a:xfrm>
              <a:off x="564675" y="1700625"/>
              <a:ext cx="465200" cy="29250"/>
            </a:xfrm>
            <a:custGeom>
              <a:avLst/>
              <a:gdLst/>
              <a:ahLst/>
              <a:cxnLst/>
              <a:rect l="l" t="t" r="r" b="b"/>
              <a:pathLst>
                <a:path w="18608" h="1170" fill="none" extrusionOk="0">
                  <a:moveTo>
                    <a:pt x="18608" y="1170"/>
                  </a:moveTo>
                  <a:lnTo>
                    <a:pt x="18608" y="488"/>
                  </a:lnTo>
                  <a:lnTo>
                    <a:pt x="18608" y="488"/>
                  </a:lnTo>
                  <a:lnTo>
                    <a:pt x="18608" y="390"/>
                  </a:lnTo>
                  <a:lnTo>
                    <a:pt x="18559" y="293"/>
                  </a:lnTo>
                  <a:lnTo>
                    <a:pt x="18535" y="220"/>
                  </a:lnTo>
                  <a:lnTo>
                    <a:pt x="18462" y="147"/>
                  </a:lnTo>
                  <a:lnTo>
                    <a:pt x="18389" y="74"/>
                  </a:lnTo>
                  <a:lnTo>
                    <a:pt x="18316" y="49"/>
                  </a:lnTo>
                  <a:lnTo>
                    <a:pt x="18218" y="1"/>
                  </a:lnTo>
                  <a:lnTo>
                    <a:pt x="18121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0" y="1"/>
                  </a:lnTo>
                  <a:lnTo>
                    <a:pt x="293" y="49"/>
                  </a:lnTo>
                  <a:lnTo>
                    <a:pt x="220" y="74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1" y="390"/>
                  </a:lnTo>
                  <a:lnTo>
                    <a:pt x="1" y="488"/>
                  </a:lnTo>
                  <a:lnTo>
                    <a:pt x="1" y="117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89;p40"/>
            <p:cNvSpPr/>
            <p:nvPr/>
          </p:nvSpPr>
          <p:spPr>
            <a:xfrm>
              <a:off x="564675" y="1732300"/>
              <a:ext cx="465200" cy="272175"/>
            </a:xfrm>
            <a:custGeom>
              <a:avLst/>
              <a:gdLst/>
              <a:ahLst/>
              <a:cxnLst/>
              <a:rect l="l" t="t" r="r" b="b"/>
              <a:pathLst>
                <a:path w="18608" h="10887" fill="none" extrusionOk="0">
                  <a:moveTo>
                    <a:pt x="13493" y="7209"/>
                  </a:moveTo>
                  <a:lnTo>
                    <a:pt x="18608" y="10887"/>
                  </a:lnTo>
                  <a:lnTo>
                    <a:pt x="18608" y="10887"/>
                  </a:lnTo>
                  <a:lnTo>
                    <a:pt x="18608" y="10814"/>
                  </a:lnTo>
                  <a:lnTo>
                    <a:pt x="18608" y="0"/>
                  </a:lnTo>
                  <a:lnTo>
                    <a:pt x="9450" y="6625"/>
                  </a:lnTo>
                  <a:lnTo>
                    <a:pt x="9450" y="6625"/>
                  </a:lnTo>
                  <a:lnTo>
                    <a:pt x="9377" y="6673"/>
                  </a:lnTo>
                  <a:lnTo>
                    <a:pt x="9304" y="6673"/>
                  </a:lnTo>
                  <a:lnTo>
                    <a:pt x="9304" y="6673"/>
                  </a:lnTo>
                  <a:lnTo>
                    <a:pt x="9231" y="6673"/>
                  </a:lnTo>
                  <a:lnTo>
                    <a:pt x="9158" y="6625"/>
                  </a:lnTo>
                  <a:lnTo>
                    <a:pt x="1" y="0"/>
                  </a:lnTo>
                  <a:lnTo>
                    <a:pt x="1" y="10814"/>
                  </a:lnTo>
                  <a:lnTo>
                    <a:pt x="1" y="10814"/>
                  </a:lnTo>
                  <a:lnTo>
                    <a:pt x="1" y="10887"/>
                  </a:lnTo>
                  <a:lnTo>
                    <a:pt x="5115" y="720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90;p40"/>
            <p:cNvSpPr/>
            <p:nvPr/>
          </p:nvSpPr>
          <p:spPr>
            <a:xfrm>
              <a:off x="572600" y="2014200"/>
              <a:ext cx="449375" cy="625"/>
            </a:xfrm>
            <a:custGeom>
              <a:avLst/>
              <a:gdLst/>
              <a:ahLst/>
              <a:cxnLst/>
              <a:rect l="l" t="t" r="r" b="b"/>
              <a:pathLst>
                <a:path w="17975" h="2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8" y="25"/>
                  </a:lnTo>
                  <a:lnTo>
                    <a:pt x="171" y="25"/>
                  </a:lnTo>
                  <a:lnTo>
                    <a:pt x="17804" y="25"/>
                  </a:lnTo>
                  <a:lnTo>
                    <a:pt x="17804" y="25"/>
                  </a:lnTo>
                  <a:lnTo>
                    <a:pt x="17877" y="25"/>
                  </a:lnTo>
                  <a:lnTo>
                    <a:pt x="17974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171;p23"/>
          <p:cNvSpPr txBox="1">
            <a:spLocks/>
          </p:cNvSpPr>
          <p:nvPr/>
        </p:nvSpPr>
        <p:spPr>
          <a:xfrm>
            <a:off x="6138310" y="3413808"/>
            <a:ext cx="2123966" cy="56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E7C59"/>
              </a:buClr>
              <a:buSzPts val="2200"/>
              <a:buFont typeface="Tinos"/>
              <a:buChar char="⬗"/>
              <a:defRPr sz="2200" b="0" i="0" u="none" strike="noStrike" cap="none">
                <a:solidFill>
                  <a:srgbClr val="434343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Tinos"/>
              <a:buChar char="◇"/>
              <a:defRPr sz="2200" b="0" i="0" u="none" strike="noStrike" cap="none">
                <a:solidFill>
                  <a:srgbClr val="434343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Tinos"/>
              <a:buChar char="◇"/>
              <a:defRPr sz="2200" b="0" i="0" u="none" strike="noStrike" cap="none">
                <a:solidFill>
                  <a:srgbClr val="434343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Tinos"/>
              <a:buChar char="◇"/>
              <a:defRPr sz="2200" b="0" i="0" u="none" strike="noStrike" cap="none">
                <a:solidFill>
                  <a:srgbClr val="434343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Tinos"/>
              <a:buChar char="◇"/>
              <a:defRPr sz="2200" b="0" i="0" u="none" strike="noStrike" cap="none">
                <a:solidFill>
                  <a:srgbClr val="434343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Tinos"/>
              <a:buChar char="◇"/>
              <a:defRPr sz="2200" b="0" i="0" u="none" strike="noStrike" cap="none">
                <a:solidFill>
                  <a:srgbClr val="434343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Tinos"/>
              <a:buChar char="◇"/>
              <a:defRPr sz="2200" b="0" i="0" u="none" strike="noStrike" cap="none">
                <a:solidFill>
                  <a:srgbClr val="434343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Tinos"/>
              <a:buChar char="◇"/>
              <a:defRPr sz="2200" b="0" i="0" u="none" strike="noStrike" cap="none">
                <a:solidFill>
                  <a:srgbClr val="434343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Tinos"/>
              <a:buChar char="◇"/>
              <a:defRPr sz="2200" b="0" i="0" u="none" strike="noStrike" cap="none">
                <a:solidFill>
                  <a:srgbClr val="434343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marL="0" indent="0" algn="ctr">
              <a:spcBef>
                <a:spcPts val="0"/>
              </a:spcBef>
              <a:buFont typeface="Tinos"/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Elizete Higino</a:t>
            </a:r>
            <a:endParaRPr lang="en-US" sz="1200" dirty="0"/>
          </a:p>
        </p:txBody>
      </p:sp>
      <p:sp>
        <p:nvSpPr>
          <p:cNvPr id="14" name="Google Shape;171;p23"/>
          <p:cNvSpPr txBox="1">
            <a:spLocks/>
          </p:cNvSpPr>
          <p:nvPr/>
        </p:nvSpPr>
        <p:spPr>
          <a:xfrm>
            <a:off x="6337630" y="4142561"/>
            <a:ext cx="2431890" cy="1374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E7C59"/>
              </a:buClr>
              <a:buSzPts val="2200"/>
              <a:buFont typeface="Tinos"/>
              <a:buChar char="⬗"/>
              <a:defRPr sz="2200" b="0" i="0" u="none" strike="noStrike" cap="none">
                <a:solidFill>
                  <a:srgbClr val="434343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Tinos"/>
              <a:buChar char="◇"/>
              <a:defRPr sz="2200" b="0" i="0" u="none" strike="noStrike" cap="none">
                <a:solidFill>
                  <a:srgbClr val="434343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Tinos"/>
              <a:buChar char="◇"/>
              <a:defRPr sz="2200" b="0" i="0" u="none" strike="noStrike" cap="none">
                <a:solidFill>
                  <a:srgbClr val="434343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Tinos"/>
              <a:buChar char="◇"/>
              <a:defRPr sz="2200" b="0" i="0" u="none" strike="noStrike" cap="none">
                <a:solidFill>
                  <a:srgbClr val="434343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Tinos"/>
              <a:buChar char="◇"/>
              <a:defRPr sz="2200" b="0" i="0" u="none" strike="noStrike" cap="none">
                <a:solidFill>
                  <a:srgbClr val="434343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Tinos"/>
              <a:buChar char="◇"/>
              <a:defRPr sz="2200" b="0" i="0" u="none" strike="noStrike" cap="none">
                <a:solidFill>
                  <a:srgbClr val="434343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Tinos"/>
              <a:buChar char="◇"/>
              <a:defRPr sz="2200" b="0" i="0" u="none" strike="noStrike" cap="none">
                <a:solidFill>
                  <a:srgbClr val="434343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Tinos"/>
              <a:buChar char="◇"/>
              <a:defRPr sz="2200" b="0" i="0" u="none" strike="noStrike" cap="none">
                <a:solidFill>
                  <a:srgbClr val="434343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Tinos"/>
              <a:buChar char="◇"/>
              <a:defRPr sz="2200" b="0" i="0" u="none" strike="noStrike" cap="none">
                <a:solidFill>
                  <a:srgbClr val="434343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elizete.higino@bn.gov.br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www.bn.gov.br</a:t>
            </a:r>
            <a:r>
              <a:rPr lang="en-US" sz="2400" dirty="0" smtClean="0">
                <a:solidFill>
                  <a:schemeClr val="bg1"/>
                </a:solidFill>
              </a:rPr>
              <a:t>/</a:t>
            </a:r>
          </a:p>
          <a:p>
            <a:pPr marL="0" indent="0" algn="ctr">
              <a:spcBef>
                <a:spcPts val="0"/>
              </a:spcBef>
              <a:buFont typeface="Tinos"/>
              <a:buNone/>
            </a:pPr>
            <a:endParaRPr lang="en-US" sz="1200" dirty="0"/>
          </a:p>
        </p:txBody>
      </p:sp>
      <p:grpSp>
        <p:nvGrpSpPr>
          <p:cNvPr id="15" name="Google Shape;486;p40"/>
          <p:cNvGrpSpPr/>
          <p:nvPr/>
        </p:nvGrpSpPr>
        <p:grpSpPr>
          <a:xfrm>
            <a:off x="5951497" y="4829593"/>
            <a:ext cx="386133" cy="351677"/>
            <a:chOff x="2583100" y="2973775"/>
            <a:chExt cx="461550" cy="437200"/>
          </a:xfrm>
        </p:grpSpPr>
        <p:sp>
          <p:nvSpPr>
            <p:cNvPr id="16" name="Google Shape;487;p40"/>
            <p:cNvSpPr/>
            <p:nvPr/>
          </p:nvSpPr>
          <p:spPr>
            <a:xfrm>
              <a:off x="2701225" y="3315975"/>
              <a:ext cx="225300" cy="95000"/>
            </a:xfrm>
            <a:custGeom>
              <a:avLst/>
              <a:gdLst/>
              <a:ahLst/>
              <a:cxnLst/>
              <a:rect l="l" t="t" r="r" b="b"/>
              <a:pathLst>
                <a:path w="9012" h="3800" fill="none" extrusionOk="0">
                  <a:moveTo>
                    <a:pt x="2947" y="0"/>
                  </a:moveTo>
                  <a:lnTo>
                    <a:pt x="2947" y="2947"/>
                  </a:lnTo>
                  <a:lnTo>
                    <a:pt x="853" y="2947"/>
                  </a:lnTo>
                  <a:lnTo>
                    <a:pt x="853" y="2947"/>
                  </a:lnTo>
                  <a:lnTo>
                    <a:pt x="682" y="2947"/>
                  </a:lnTo>
                  <a:lnTo>
                    <a:pt x="512" y="2996"/>
                  </a:lnTo>
                  <a:lnTo>
                    <a:pt x="365" y="3093"/>
                  </a:lnTo>
                  <a:lnTo>
                    <a:pt x="244" y="3191"/>
                  </a:lnTo>
                  <a:lnTo>
                    <a:pt x="146" y="3313"/>
                  </a:lnTo>
                  <a:lnTo>
                    <a:pt x="49" y="3459"/>
                  </a:lnTo>
                  <a:lnTo>
                    <a:pt x="0" y="3629"/>
                  </a:lnTo>
                  <a:lnTo>
                    <a:pt x="0" y="3800"/>
                  </a:lnTo>
                  <a:lnTo>
                    <a:pt x="9011" y="3800"/>
                  </a:lnTo>
                  <a:lnTo>
                    <a:pt x="9011" y="3800"/>
                  </a:lnTo>
                  <a:lnTo>
                    <a:pt x="9011" y="3629"/>
                  </a:lnTo>
                  <a:lnTo>
                    <a:pt x="8963" y="3459"/>
                  </a:lnTo>
                  <a:lnTo>
                    <a:pt x="8865" y="3313"/>
                  </a:lnTo>
                  <a:lnTo>
                    <a:pt x="8768" y="3191"/>
                  </a:lnTo>
                  <a:lnTo>
                    <a:pt x="8646" y="3093"/>
                  </a:lnTo>
                  <a:lnTo>
                    <a:pt x="8500" y="2996"/>
                  </a:lnTo>
                  <a:lnTo>
                    <a:pt x="8330" y="2947"/>
                  </a:lnTo>
                  <a:lnTo>
                    <a:pt x="8159" y="2947"/>
                  </a:lnTo>
                  <a:lnTo>
                    <a:pt x="6065" y="2947"/>
                  </a:lnTo>
                  <a:lnTo>
                    <a:pt x="6065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88;p40"/>
            <p:cNvSpPr/>
            <p:nvPr/>
          </p:nvSpPr>
          <p:spPr>
            <a:xfrm>
              <a:off x="2583100" y="2973775"/>
              <a:ext cx="461550" cy="336125"/>
            </a:xfrm>
            <a:custGeom>
              <a:avLst/>
              <a:gdLst/>
              <a:ahLst/>
              <a:cxnLst/>
              <a:rect l="l" t="t" r="r" b="b"/>
              <a:pathLst>
                <a:path w="18462" h="13445" fill="none" extrusionOk="0">
                  <a:moveTo>
                    <a:pt x="17974" y="1"/>
                  </a:move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317" y="50"/>
                  </a:lnTo>
                  <a:lnTo>
                    <a:pt x="220" y="74"/>
                  </a:lnTo>
                  <a:lnTo>
                    <a:pt x="146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0" y="488"/>
                  </a:lnTo>
                  <a:lnTo>
                    <a:pt x="0" y="12958"/>
                  </a:lnTo>
                  <a:lnTo>
                    <a:pt x="0" y="12958"/>
                  </a:lnTo>
                  <a:lnTo>
                    <a:pt x="25" y="13055"/>
                  </a:lnTo>
                  <a:lnTo>
                    <a:pt x="49" y="13152"/>
                  </a:lnTo>
                  <a:lnTo>
                    <a:pt x="98" y="13226"/>
                  </a:lnTo>
                  <a:lnTo>
                    <a:pt x="146" y="13299"/>
                  </a:lnTo>
                  <a:lnTo>
                    <a:pt x="220" y="13372"/>
                  </a:lnTo>
                  <a:lnTo>
                    <a:pt x="317" y="13396"/>
                  </a:lnTo>
                  <a:lnTo>
                    <a:pt x="390" y="13445"/>
                  </a:lnTo>
                  <a:lnTo>
                    <a:pt x="487" y="13445"/>
                  </a:lnTo>
                  <a:lnTo>
                    <a:pt x="17974" y="13445"/>
                  </a:lnTo>
                  <a:lnTo>
                    <a:pt x="17974" y="13445"/>
                  </a:lnTo>
                  <a:lnTo>
                    <a:pt x="18072" y="13445"/>
                  </a:lnTo>
                  <a:lnTo>
                    <a:pt x="18145" y="13396"/>
                  </a:lnTo>
                  <a:lnTo>
                    <a:pt x="18242" y="13372"/>
                  </a:lnTo>
                  <a:lnTo>
                    <a:pt x="18315" y="13299"/>
                  </a:lnTo>
                  <a:lnTo>
                    <a:pt x="18364" y="13226"/>
                  </a:lnTo>
                  <a:lnTo>
                    <a:pt x="18413" y="13152"/>
                  </a:lnTo>
                  <a:lnTo>
                    <a:pt x="18437" y="13055"/>
                  </a:lnTo>
                  <a:lnTo>
                    <a:pt x="18461" y="12958"/>
                  </a:lnTo>
                  <a:lnTo>
                    <a:pt x="18461" y="488"/>
                  </a:lnTo>
                  <a:lnTo>
                    <a:pt x="18461" y="488"/>
                  </a:lnTo>
                  <a:lnTo>
                    <a:pt x="18437" y="390"/>
                  </a:lnTo>
                  <a:lnTo>
                    <a:pt x="18413" y="293"/>
                  </a:lnTo>
                  <a:lnTo>
                    <a:pt x="18364" y="220"/>
                  </a:lnTo>
                  <a:lnTo>
                    <a:pt x="18315" y="147"/>
                  </a:lnTo>
                  <a:lnTo>
                    <a:pt x="18242" y="74"/>
                  </a:lnTo>
                  <a:lnTo>
                    <a:pt x="18145" y="50"/>
                  </a:lnTo>
                  <a:lnTo>
                    <a:pt x="18072" y="1"/>
                  </a:lnTo>
                  <a:lnTo>
                    <a:pt x="17974" y="1"/>
                  </a:lnTo>
                  <a:lnTo>
                    <a:pt x="17974" y="1"/>
                  </a:lnTo>
                  <a:close/>
                  <a:moveTo>
                    <a:pt x="17000" y="11983"/>
                  </a:moveTo>
                  <a:lnTo>
                    <a:pt x="1462" y="11983"/>
                  </a:lnTo>
                  <a:lnTo>
                    <a:pt x="1462" y="1462"/>
                  </a:lnTo>
                  <a:lnTo>
                    <a:pt x="17000" y="1462"/>
                  </a:lnTo>
                  <a:lnTo>
                    <a:pt x="17000" y="1198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321166605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 descr="I-N-VII-3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3568" y="953483"/>
            <a:ext cx="1872208" cy="2720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8372" name="Picture 4" descr="MS-S-VII-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7257" y="980727"/>
            <a:ext cx="2244437" cy="26930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8373" name="Picture 5" descr="Hctopia 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930044"/>
            <a:ext cx="1872208" cy="27530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8374" name="Picture 6" descr="Dança de salão 0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70523" y="3895208"/>
            <a:ext cx="2402952" cy="28227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8375" name="Picture 7" descr="A musica no brasil 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9270" y="3892293"/>
            <a:ext cx="2140409" cy="28041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8376" name="Picture 8" descr="Traité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9932" y="980726"/>
            <a:ext cx="2284135" cy="26930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452470" y="139159"/>
            <a:ext cx="79928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solidFill>
                  <a:schemeClr val="bg1">
                    <a:lumMod val="95000"/>
                  </a:schemeClr>
                </a:solidFill>
                <a:effectLst/>
                <a:latin typeface="Baskerville Old Face" panose="02020602080505020303" pitchFamily="18" charset="0"/>
                <a:ea typeface="+mj-ea"/>
                <a:cs typeface="+mj-cs"/>
              </a:rPr>
              <a:t>Coleção da Abrahão de </a:t>
            </a:r>
            <a:r>
              <a:rPr lang="pt-BR" sz="3600" dirty="0" smtClean="0">
                <a:solidFill>
                  <a:schemeClr val="bg1">
                    <a:lumMod val="95000"/>
                  </a:schemeClr>
                </a:solidFill>
                <a:effectLst/>
                <a:latin typeface="Baskerville Old Face" panose="02020602080505020303" pitchFamily="18" charset="0"/>
                <a:ea typeface="+mj-ea"/>
                <a:cs typeface="+mj-cs"/>
              </a:rPr>
              <a:t>Carvalho</a:t>
            </a:r>
            <a:endParaRPr lang="pt-BR" sz="3200" dirty="0">
              <a:solidFill>
                <a:schemeClr val="bg1">
                  <a:lumMod val="95000"/>
                </a:schemeClr>
              </a:solidFill>
              <a:latin typeface="Baskerville Old Face" panose="02020602080505020303" pitchFamily="18" charset="0"/>
            </a:endParaRPr>
          </a:p>
        </p:txBody>
      </p:sp>
      <p:cxnSp>
        <p:nvCxnSpPr>
          <p:cNvPr id="8" name="Conector reto 7"/>
          <p:cNvCxnSpPr/>
          <p:nvPr/>
        </p:nvCxnSpPr>
        <p:spPr>
          <a:xfrm>
            <a:off x="0" y="800050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827938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452470" y="139159"/>
            <a:ext cx="79928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Baskerville Old Face" panose="02020602080505020303" pitchFamily="18" charset="0"/>
                <a:ea typeface="+mj-ea"/>
                <a:cs typeface="+mj-cs"/>
              </a:rPr>
              <a:t>Manuscritos Musicais</a:t>
            </a:r>
            <a:endParaRPr lang="pt-BR" sz="3200" dirty="0">
              <a:solidFill>
                <a:schemeClr val="bg1">
                  <a:lumMod val="95000"/>
                </a:schemeClr>
              </a:solidFill>
              <a:latin typeface="Baskerville Old Face" panose="02020602080505020303" pitchFamily="18" charset="0"/>
            </a:endParaRPr>
          </a:p>
        </p:txBody>
      </p:sp>
      <p:cxnSp>
        <p:nvCxnSpPr>
          <p:cNvPr id="8" name="Conector reto 7"/>
          <p:cNvCxnSpPr/>
          <p:nvPr/>
        </p:nvCxnSpPr>
        <p:spPr>
          <a:xfrm>
            <a:off x="0" y="800050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Espaço Reservado para Conteúdo 9" descr="DSC04340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35142" y="2204864"/>
            <a:ext cx="4269402" cy="32002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Espaço Reservado para Conteúdo 7" descr="Manuscritos armário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932040" y="1340768"/>
            <a:ext cx="3814300" cy="5084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838049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452470" y="139159"/>
            <a:ext cx="79928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Baskerville Old Face" panose="02020602080505020303" pitchFamily="18" charset="0"/>
                <a:ea typeface="+mj-ea"/>
                <a:cs typeface="+mj-cs"/>
              </a:rPr>
              <a:t>Partituras  </a:t>
            </a:r>
            <a:r>
              <a:rPr lang="pt-BR" sz="3600" dirty="0" smtClean="0">
                <a:solidFill>
                  <a:schemeClr val="bg1">
                    <a:lumMod val="95000"/>
                  </a:schemeClr>
                </a:solidFill>
                <a:latin typeface="Baskerville Old Face" panose="02020602080505020303" pitchFamily="18" charset="0"/>
                <a:ea typeface="+mj-ea"/>
                <a:cs typeface="+mj-cs"/>
              </a:rPr>
              <a:t>(Eruditas </a:t>
            </a:r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Baskerville Old Face" panose="02020602080505020303" pitchFamily="18" charset="0"/>
                <a:ea typeface="+mj-ea"/>
                <a:cs typeface="+mj-cs"/>
              </a:rPr>
              <a:t>e </a:t>
            </a:r>
            <a:r>
              <a:rPr lang="pt-BR" sz="3600" dirty="0" smtClean="0">
                <a:solidFill>
                  <a:schemeClr val="bg1">
                    <a:lumMod val="95000"/>
                  </a:schemeClr>
                </a:solidFill>
                <a:latin typeface="Baskerville Old Face" panose="02020602080505020303" pitchFamily="18" charset="0"/>
                <a:ea typeface="+mj-ea"/>
                <a:cs typeface="+mj-cs"/>
              </a:rPr>
              <a:t>Populares)</a:t>
            </a:r>
            <a:endParaRPr lang="pt-BR" sz="3200" dirty="0">
              <a:solidFill>
                <a:schemeClr val="bg1">
                  <a:lumMod val="95000"/>
                </a:schemeClr>
              </a:solidFill>
              <a:latin typeface="Baskerville Old Face" panose="02020602080505020303" pitchFamily="18" charset="0"/>
            </a:endParaRPr>
          </a:p>
        </p:txBody>
      </p:sp>
      <p:cxnSp>
        <p:nvCxnSpPr>
          <p:cNvPr id="8" name="Conector reto 7"/>
          <p:cNvCxnSpPr/>
          <p:nvPr/>
        </p:nvCxnSpPr>
        <p:spPr>
          <a:xfrm>
            <a:off x="0" y="800050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Espaço Reservado para Conteúdo 13" descr="DSC04345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560" y="1428308"/>
            <a:ext cx="3654560" cy="4872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m 14" descr="DSC0434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433737"/>
            <a:ext cx="3653094" cy="48689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89461996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452470" y="139159"/>
            <a:ext cx="79928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Baskerville Old Face" panose="02020602080505020303" pitchFamily="18" charset="0"/>
                <a:ea typeface="+mj-ea"/>
                <a:cs typeface="+mj-cs"/>
              </a:rPr>
              <a:t>Arquivo Sonoro </a:t>
            </a:r>
            <a:r>
              <a:rPr lang="pt-BR" sz="3600" dirty="0" smtClean="0">
                <a:solidFill>
                  <a:schemeClr val="bg1">
                    <a:lumMod val="95000"/>
                  </a:schemeClr>
                </a:solidFill>
                <a:latin typeface="Baskerville Old Face" panose="02020602080505020303" pitchFamily="18" charset="0"/>
                <a:ea typeface="+mj-ea"/>
                <a:cs typeface="+mj-cs"/>
              </a:rPr>
              <a:t>(Criado </a:t>
            </a:r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Baskerville Old Face" panose="02020602080505020303" pitchFamily="18" charset="0"/>
                <a:ea typeface="+mj-ea"/>
                <a:cs typeface="+mj-cs"/>
              </a:rPr>
              <a:t>em 1983)</a:t>
            </a:r>
            <a:endParaRPr lang="pt-BR" sz="3200" dirty="0">
              <a:solidFill>
                <a:schemeClr val="bg1">
                  <a:lumMod val="95000"/>
                </a:schemeClr>
              </a:solidFill>
              <a:latin typeface="Baskerville Old Face" panose="02020602080505020303" pitchFamily="18" charset="0"/>
            </a:endParaRPr>
          </a:p>
        </p:txBody>
      </p:sp>
      <p:cxnSp>
        <p:nvCxnSpPr>
          <p:cNvPr id="8" name="Conector reto 7"/>
          <p:cNvCxnSpPr/>
          <p:nvPr/>
        </p:nvCxnSpPr>
        <p:spPr>
          <a:xfrm>
            <a:off x="0" y="800050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Espaço Reservado para Conteúdo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78" t="7849" r="15188" b="9403"/>
          <a:stretch/>
        </p:blipFill>
        <p:spPr>
          <a:xfrm>
            <a:off x="638629" y="2888342"/>
            <a:ext cx="3352800" cy="34834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Espaço Reservado para Conteúdo 5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276" t="6091" r="14113" b="4510"/>
          <a:stretch/>
        </p:blipFill>
        <p:spPr>
          <a:xfrm>
            <a:off x="5036456" y="2852936"/>
            <a:ext cx="3408901" cy="35932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Google Shape;101;p15"/>
          <p:cNvSpPr txBox="1">
            <a:spLocks/>
          </p:cNvSpPr>
          <p:nvPr/>
        </p:nvSpPr>
        <p:spPr>
          <a:xfrm>
            <a:off x="755576" y="1052736"/>
            <a:ext cx="7632848" cy="15121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  <a:buClr>
                <a:schemeClr val="dk1"/>
              </a:buClr>
              <a:buSzPts val="1100"/>
            </a:pPr>
            <a:r>
              <a:rPr lang="pt-BR" sz="20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Acervo constituído de discos em vinil, fitas cassetes, fitas de rolo, fitas DAT, CDs, DVDs e </a:t>
            </a:r>
            <a:r>
              <a:rPr lang="pt-BR" sz="2000" b="1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Blu</a:t>
            </a:r>
            <a:r>
              <a:rPr lang="pt-BR" sz="20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-Ray, com predomínio de música </a:t>
            </a:r>
            <a:r>
              <a:rPr lang="pt-BR" sz="2000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erudita.</a:t>
            </a:r>
          </a:p>
        </p:txBody>
      </p:sp>
    </p:spTree>
    <p:extLst>
      <p:ext uri="{BB962C8B-B14F-4D97-AF65-F5344CB8AC3E}">
        <p14:creationId xmlns:p14="http://schemas.microsoft.com/office/powerpoint/2010/main" xmlns="" val="405284122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Conteúdo 7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098" t="8831" r="13059" b="10428"/>
          <a:stretch/>
        </p:blipFill>
        <p:spPr>
          <a:xfrm>
            <a:off x="1092987" y="188640"/>
            <a:ext cx="3033485" cy="30191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Espaço Reservado para Conteúdo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93" t="9299" r="17255" b="9830"/>
          <a:stretch/>
        </p:blipFill>
        <p:spPr>
          <a:xfrm>
            <a:off x="5002627" y="188640"/>
            <a:ext cx="3033485" cy="3094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Espaço Reservado para Conteúdo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295" t="5838" r="9337" b="6076"/>
          <a:stretch/>
        </p:blipFill>
        <p:spPr>
          <a:xfrm>
            <a:off x="1043608" y="3714750"/>
            <a:ext cx="3033485" cy="27315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Espaço Reservado para Conteúdo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973" t="7510" r="12340" b="6106"/>
          <a:stretch/>
        </p:blipFill>
        <p:spPr>
          <a:xfrm>
            <a:off x="5004048" y="3588701"/>
            <a:ext cx="3032064" cy="29836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59426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56" b="5556"/>
          <a:stretch/>
        </p:blipFill>
        <p:spPr>
          <a:xfrm>
            <a:off x="467543" y="620688"/>
            <a:ext cx="3802743" cy="25351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Espaço Reservado para Conteúdo 5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59" t="2090" r="9141" b="-2090"/>
          <a:stretch/>
        </p:blipFill>
        <p:spPr>
          <a:xfrm>
            <a:off x="4914038" y="260648"/>
            <a:ext cx="3240360" cy="3240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Espaço Reservado para Conteúdo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62" t="14609" r="3422" b="16676"/>
          <a:stretch/>
        </p:blipFill>
        <p:spPr>
          <a:xfrm>
            <a:off x="467544" y="4095623"/>
            <a:ext cx="3802743" cy="21771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Espaço Reservado para Conteúdo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29" r="9671"/>
          <a:stretch/>
        </p:blipFill>
        <p:spPr>
          <a:xfrm>
            <a:off x="5076056" y="3645024"/>
            <a:ext cx="3078342" cy="30783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959788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452470" y="139159"/>
            <a:ext cx="79928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Baskerville Old Face" panose="02020602080505020303" pitchFamily="18" charset="0"/>
                <a:ea typeface="+mj-ea"/>
                <a:cs typeface="+mj-cs"/>
              </a:rPr>
              <a:t>Doação Radio Tupi</a:t>
            </a:r>
            <a:endParaRPr lang="pt-BR" sz="3200" dirty="0">
              <a:solidFill>
                <a:schemeClr val="bg1">
                  <a:lumMod val="95000"/>
                </a:schemeClr>
              </a:solidFill>
              <a:latin typeface="Baskerville Old Face" panose="02020602080505020303" pitchFamily="18" charset="0"/>
            </a:endParaRPr>
          </a:p>
        </p:txBody>
      </p:sp>
      <p:cxnSp>
        <p:nvCxnSpPr>
          <p:cNvPr id="8" name="Conector reto 7"/>
          <p:cNvCxnSpPr/>
          <p:nvPr/>
        </p:nvCxnSpPr>
        <p:spPr>
          <a:xfrm>
            <a:off x="0" y="800050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Espaço Reservado para Conteúdo 4" descr="discos.JPG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/>
          <a:srcRect t="11352" b="-240"/>
          <a:stretch/>
        </p:blipFill>
        <p:spPr>
          <a:xfrm>
            <a:off x="484451" y="1052736"/>
            <a:ext cx="3672408" cy="2448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Espaço Reservado para Conteúdo 4" descr="DSC02978.JPG"/>
          <p:cNvPicPr>
            <a:picLocks noChangeAspect="1"/>
          </p:cNvPicPr>
          <p:nvPr/>
        </p:nvPicPr>
        <p:blipFill rotWithShape="1">
          <a:blip r:embed="rId3" cstate="print"/>
          <a:srcRect l="-511" t="11111" r="511"/>
          <a:stretch/>
        </p:blipFill>
        <p:spPr>
          <a:xfrm>
            <a:off x="4947938" y="1052736"/>
            <a:ext cx="3672408" cy="2448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Espaço Reservado para Conteúdo 4" descr="discos 3.JPG"/>
          <p:cNvPicPr>
            <a:picLocks noChangeAspect="1"/>
          </p:cNvPicPr>
          <p:nvPr/>
        </p:nvPicPr>
        <p:blipFill rotWithShape="1">
          <a:blip r:embed="rId4" cstate="print"/>
          <a:srcRect t="10784" b="328"/>
          <a:stretch/>
        </p:blipFill>
        <p:spPr>
          <a:xfrm>
            <a:off x="452470" y="3645024"/>
            <a:ext cx="3672408" cy="2448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Espaço Reservado para Conteúdo 4" descr="DSC02978.JPG"/>
          <p:cNvPicPr>
            <a:picLocks noChangeAspect="1"/>
          </p:cNvPicPr>
          <p:nvPr/>
        </p:nvPicPr>
        <p:blipFill rotWithShape="1">
          <a:blip r:embed="rId3" cstate="print"/>
          <a:srcRect t="10717" b="395"/>
          <a:stretch/>
        </p:blipFill>
        <p:spPr>
          <a:xfrm>
            <a:off x="4947939" y="3664183"/>
            <a:ext cx="3672407" cy="2448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Google Shape;214;p28"/>
          <p:cNvSpPr txBox="1">
            <a:spLocks/>
          </p:cNvSpPr>
          <p:nvPr/>
        </p:nvSpPr>
        <p:spPr>
          <a:xfrm>
            <a:off x="4061320" y="6225118"/>
            <a:ext cx="4559026" cy="467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Vidaloka"/>
              <a:buNone/>
              <a:defRPr sz="1800" b="0" i="0" u="none" strike="noStrike" cap="none">
                <a:solidFill>
                  <a:srgbClr val="666666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Vidaloka"/>
              <a:buNone/>
              <a:defRPr sz="1800" b="0" i="0" u="none" strike="noStrike" cap="none">
                <a:solidFill>
                  <a:srgbClr val="666666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Vidaloka"/>
              <a:buNone/>
              <a:defRPr sz="1800" b="0" i="0" u="none" strike="noStrike" cap="none">
                <a:solidFill>
                  <a:srgbClr val="666666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Vidaloka"/>
              <a:buNone/>
              <a:defRPr sz="1800" b="0" i="0" u="none" strike="noStrike" cap="none">
                <a:solidFill>
                  <a:srgbClr val="666666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Vidaloka"/>
              <a:buNone/>
              <a:defRPr sz="1800" b="0" i="0" u="none" strike="noStrike" cap="none">
                <a:solidFill>
                  <a:srgbClr val="666666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Vidaloka"/>
              <a:buNone/>
              <a:defRPr sz="1800" b="0" i="0" u="none" strike="noStrike" cap="none">
                <a:solidFill>
                  <a:srgbClr val="666666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Vidaloka"/>
              <a:buNone/>
              <a:defRPr sz="1800" b="0" i="0" u="none" strike="noStrike" cap="none">
                <a:solidFill>
                  <a:srgbClr val="666666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Vidaloka"/>
              <a:buNone/>
              <a:defRPr sz="1800" b="0" i="0" u="none" strike="noStrike" cap="none">
                <a:solidFill>
                  <a:srgbClr val="666666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Vidaloka"/>
              <a:buNone/>
              <a:defRPr sz="1800" b="0" i="0" u="none" strike="noStrike" cap="none">
                <a:solidFill>
                  <a:srgbClr val="666666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pPr algn="r"/>
            <a:r>
              <a:rPr lang="pt-BR" sz="1600" dirty="0" smtClean="0">
                <a:solidFill>
                  <a:schemeClr val="bg1">
                    <a:lumMod val="95000"/>
                  </a:schemeClr>
                </a:solidFill>
              </a:rPr>
              <a:t>*Fotos </a:t>
            </a:r>
            <a:r>
              <a:rPr lang="pt-BR" sz="1600" dirty="0">
                <a:solidFill>
                  <a:schemeClr val="bg1">
                    <a:lumMod val="95000"/>
                  </a:schemeClr>
                </a:solidFill>
              </a:rPr>
              <a:t>tiradas no arquivo da Radio Tupi </a:t>
            </a:r>
          </a:p>
        </p:txBody>
      </p:sp>
    </p:spTree>
    <p:extLst>
      <p:ext uri="{BB962C8B-B14F-4D97-AF65-F5344CB8AC3E}">
        <p14:creationId xmlns:p14="http://schemas.microsoft.com/office/powerpoint/2010/main" xmlns="" val="49100672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elicanu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289</Words>
  <Application>Microsoft Office PowerPoint</Application>
  <PresentationFormat>Apresentação na tela (4:3)</PresentationFormat>
  <Paragraphs>61</Paragraphs>
  <Slides>25</Slides>
  <Notes>7</Notes>
  <HiddenSlides>0</HiddenSlides>
  <MMClips>3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1" baseType="lpstr">
      <vt:lpstr>Arial</vt:lpstr>
      <vt:lpstr>Vidaloka</vt:lpstr>
      <vt:lpstr>Tinos</vt:lpstr>
      <vt:lpstr>Wingdings</vt:lpstr>
      <vt:lpstr>Baskerville Old Face</vt:lpstr>
      <vt:lpstr>Helicanus template</vt:lpstr>
      <vt:lpstr>A memória musical brasileira revelada em pesquisas no Acervo da Divisão de Música e Arquivo Sonoro da FBN  Elizete Higino</vt:lpstr>
      <vt:lpstr>Compete à Divisão de Música e Arquivo Sonoro: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Digitalização do Acervo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Noel Rosa</vt:lpstr>
      <vt:lpstr>Ernesto Nazareth</vt:lpstr>
      <vt:lpstr>Chiquinha Gonzaga</vt:lpstr>
      <vt:lpstr>Slide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Memória Musical Brasileira Revelada em Pesquisas no Acervo da Divisão de Música e Arquivo Sonoro da FBN  Elizete Higino</dc:title>
  <dc:creator>Elizete Higino</dc:creator>
  <cp:lastModifiedBy>elizete.higino</cp:lastModifiedBy>
  <cp:revision>31</cp:revision>
  <dcterms:modified xsi:type="dcterms:W3CDTF">2019-05-14T17:38:22Z</dcterms:modified>
</cp:coreProperties>
</file>